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58" r:id="rId3"/>
    <p:sldId id="259" r:id="rId4"/>
    <p:sldId id="265" r:id="rId5"/>
    <p:sldId id="260" r:id="rId6"/>
    <p:sldId id="286" r:id="rId7"/>
    <p:sldId id="285" r:id="rId8"/>
    <p:sldId id="272" r:id="rId9"/>
    <p:sldId id="269" r:id="rId10"/>
    <p:sldId id="263" r:id="rId11"/>
    <p:sldId id="287" r:id="rId12"/>
    <p:sldId id="273" r:id="rId13"/>
    <p:sldId id="271" r:id="rId14"/>
    <p:sldId id="288" r:id="rId15"/>
    <p:sldId id="278" r:id="rId16"/>
    <p:sldId id="290" r:id="rId17"/>
    <p:sldId id="262" r:id="rId18"/>
    <p:sldId id="289" r:id="rId19"/>
    <p:sldId id="280" r:id="rId20"/>
    <p:sldId id="266" r:id="rId21"/>
    <p:sldId id="291" r:id="rId22"/>
    <p:sldId id="261" r:id="rId23"/>
    <p:sldId id="267" r:id="rId24"/>
    <p:sldId id="268" r:id="rId25"/>
    <p:sldId id="270" r:id="rId26"/>
    <p:sldId id="274" r:id="rId27"/>
    <p:sldId id="275" r:id="rId28"/>
    <p:sldId id="276" r:id="rId29"/>
    <p:sldId id="277" r:id="rId30"/>
    <p:sldId id="279" r:id="rId31"/>
    <p:sldId id="281" r:id="rId32"/>
    <p:sldId id="282" r:id="rId33"/>
    <p:sldId id="283" r:id="rId34"/>
    <p:sldId id="284" r:id="rId35"/>
  </p:sldIdLst>
  <p:sldSz cx="9144000" cy="5143500" type="screen16x9"/>
  <p:notesSz cx="6858000" cy="9144000"/>
  <p:embeddedFontLst>
    <p:embeddedFont>
      <p:font typeface="Barlow" panose="020B0604020202020204" charset="0"/>
      <p:regular r:id="rId37"/>
      <p:bold r:id="rId38"/>
      <p:italic r:id="rId39"/>
      <p:boldItalic r:id="rId40"/>
    </p:embeddedFont>
    <p:embeddedFont>
      <p:font typeface="Barlow Light"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Miriam Libre" panose="020B0604020202020204" charset="-79"/>
      <p:regular r:id="rId49"/>
      <p:bold r:id="rId50"/>
    </p:embeddedFont>
    <p:embeddedFont>
      <p:font typeface="Work Sans"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tion Slides" id="{B2DEF1ED-277D-4DA0-8A5C-5B0A89B6D271}">
          <p14:sldIdLst>
            <p14:sldId id="256"/>
            <p14:sldId id="258"/>
            <p14:sldId id="259"/>
            <p14:sldId id="265"/>
            <p14:sldId id="260"/>
            <p14:sldId id="286"/>
            <p14:sldId id="285"/>
            <p14:sldId id="272"/>
            <p14:sldId id="269"/>
            <p14:sldId id="263"/>
            <p14:sldId id="287"/>
            <p14:sldId id="273"/>
            <p14:sldId id="271"/>
            <p14:sldId id="288"/>
            <p14:sldId id="278"/>
            <p14:sldId id="290"/>
            <p14:sldId id="262"/>
            <p14:sldId id="289"/>
            <p14:sldId id="280"/>
          </p14:sldIdLst>
        </p14:section>
        <p14:section name="UNUSED SLIDES" id="{C1E9FBC4-8A4F-4B09-AB9D-F648230F926D}">
          <p14:sldIdLst>
            <p14:sldId id="266"/>
            <p14:sldId id="291"/>
            <p14:sldId id="261"/>
            <p14:sldId id="267"/>
            <p14:sldId id="268"/>
            <p14:sldId id="270"/>
            <p14:sldId id="274"/>
            <p14:sldId id="275"/>
            <p14:sldId id="276"/>
            <p14:sldId id="277"/>
            <p14:sldId id="279"/>
            <p14:sldId id="281"/>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E57C2B-6B2E-41CF-B119-39D86EF50E83}">
  <a:tblStyle styleId="{E7E57C2B-6B2E-41CF-B119-39D86EF50E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54" y="14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2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Google Shape;3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f391192_0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Google Shape;3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7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Google Shape;32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Google Shape;36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Google Shape;4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Google Shape;443;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5ed75ccf_01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Google Shape;45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5ed75ccf_01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6" name="Google Shape;49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1c607c5d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Google Shape;504;g2e1c607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5694cd56_04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Google Shape;607;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34fb1cf8c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0" name="Google Shape;1060;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Google Shape;3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Google Shape;35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Google Shape;4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0" t="0" r="0" b="0"/>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0" t="0" r="0" b="0"/>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0" t="0" r="0" b="0"/>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0" t="0" r="0" b="0"/>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0" t="0" r="0" b="0"/>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0" t="0" r="0" b="0"/>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0" t="0" r="0" b="0"/>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0" t="0" r="0" b="0"/>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0" t="0" r="0" b="0"/>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0" t="0" r="0" b="0"/>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0" t="0" r="0" b="0"/>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0" t="0" r="0" b="0"/>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0" t="0" r="0" b="0"/>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0" t="0" r="0" b="0"/>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0" t="0" r="0" b="0"/>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0" t="0" r="0" b="0"/>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0" t="0" r="0" b="0"/>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0" t="0" r="0" b="0"/>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0" t="0" r="0" b="0"/>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0" t="0" r="0" b="0"/>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0" t="0" r="0" b="0"/>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0" t="0" r="0" b="0"/>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0" t="0" r="0" b="0"/>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0" t="0" r="0" b="0"/>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0" t="0" r="0" b="0"/>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0" t="0" r="0" b="0"/>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0" t="0" r="0" b="0"/>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0" t="0" r="0" b="0"/>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0" t="0" r="0" b="0"/>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0" t="0" r="0" b="0"/>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0" t="0" r="0" b="0"/>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0" t="0" r="0" b="0"/>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0" t="0" r="0" b="0"/>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0" t="0" r="0" b="0"/>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0" t="0" r="0" b="0"/>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0" t="0" r="0" b="0"/>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0" t="0" r="0" b="0"/>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0" t="0" r="0" b="0"/>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0" t="0" r="0" b="0"/>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0" t="0" r="0" b="0"/>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0" t="0" r="0" b="0"/>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0" t="0" r="0" b="0"/>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0" t="0" r="0" b="0"/>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0" t="0" r="0" b="0"/>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0" t="0" r="0" b="0"/>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0" t="0" r="0" b="0"/>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0" t="0" r="0" b="0"/>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0" t="0" r="0" b="0"/>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0" t="0" r="0" b="0"/>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0" t="0" r="0" b="0"/>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0" t="0" r="0" b="0"/>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0" t="0" r="0" b="0"/>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0" t="0" r="0" b="0"/>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0" t="0" r="0" b="0"/>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0" t="0" r="0" b="0"/>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0" t="0" r="0" b="0"/>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0" t="0" r="0" b="0"/>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0" t="0" r="0" b="0"/>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0" t="0" r="0" b="0"/>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0" t="0" r="0" b="0"/>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0" t="0" r="0" b="0"/>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0" t="0" r="0" b="0"/>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0" t="0" r="0" b="0"/>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0" t="0" r="0" b="0"/>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0" t="0" r="0" b="0"/>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0" t="0" r="0" b="0"/>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0" t="0" r="0" b="0"/>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0" t="0" r="0" b="0"/>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0" t="0" r="0" b="0"/>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0" t="0" r="0" b="0"/>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0" t="0" r="0" b="0"/>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0" t="0" r="0" b="0"/>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0" t="0" r="0" b="0"/>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0" t="0" r="0" b="0"/>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0" t="0" r="0" b="0"/>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0" t="0" r="0" b="0"/>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0" t="0" r="0" b="0"/>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0" t="0" r="0" b="0"/>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0" t="0" r="0" b="0"/>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0" t="0" r="0" b="0"/>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0" t="0" r="0" b="0"/>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0" t="0" r="0" b="0"/>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0" t="0" r="0" b="0"/>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0" t="0" r="0" b="0"/>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0" t="0" r="0" b="0"/>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0" t="0" r="0" b="0"/>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0" t="0" r="0" b="0"/>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0" t="0" r="0" b="0"/>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0" t="0" r="0" b="0"/>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0" t="0" r="0" b="0"/>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0" t="0" r="0" b="0"/>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0" t="0" r="0" b="0"/>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0" t="0" r="0" b="0"/>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0" t="0" r="0" b="0"/>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0" t="0" r="0" b="0"/>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0" t="0" r="0" b="0"/>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0" t="0" r="0" b="0"/>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0" t="0" r="0" b="0"/>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0" t="0" r="0" b="0"/>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0" t="0" r="0" b="0"/>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0" t="0" r="0" b="0"/>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0" t="0" r="0" b="0"/>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0" t="0" r="0" b="0"/>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gif"/><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1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jennymorgan.me/sign-language-coloring-pages/high-tech-american-sign-language-coloring-pages-asl-alphabet-free-4-colourin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medium.freecodecamp.org/an-intuitive-guide-to-convolutional-neural-networks-260c2de0a050" TargetMode="External"/><Relationship Id="rId4" Type="http://schemas.openxmlformats.org/officeDocument/2006/relationships/hyperlink" Target="https://www.analyticsvidhya.com/blog/2017/06/transfer-learning-the-art-of-fine-tuning-a-pre-trained-mode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www.google.com/sheets/abou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ichalSahar/Miriam-Libre/tree/master/fonts/ot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238496"/>
            <a:ext cx="4899000" cy="2666508"/>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Machine Learning</a:t>
            </a:r>
            <a:br>
              <a:rPr lang="en-US" dirty="0"/>
            </a:br>
            <a:r>
              <a:rPr lang="en-US" sz="2800" dirty="0">
                <a:solidFill>
                  <a:schemeClr val="bg1"/>
                </a:solidFill>
              </a:rPr>
              <a:t>Image Classification</a:t>
            </a:r>
            <a:endParaRPr dirty="0">
              <a:solidFill>
                <a:schemeClr val="bg1"/>
              </a:solidFill>
            </a:endParaRPr>
          </a:p>
        </p:txBody>
      </p:sp>
      <p:pic>
        <p:nvPicPr>
          <p:cNvPr id="3" name="Picture 2">
            <a:extLst>
              <a:ext uri="{FF2B5EF4-FFF2-40B4-BE49-F238E27FC236}">
                <a16:creationId xmlns:a16="http://schemas.microsoft.com/office/drawing/2014/main" id="{A5B8D203-0336-46A7-B1F8-BA9D9CEC58D1}"/>
              </a:ext>
            </a:extLst>
          </p:cNvPr>
          <p:cNvPicPr>
            <a:picLocks noChangeAspect="1"/>
          </p:cNvPicPr>
          <p:nvPr/>
        </p:nvPicPr>
        <p:blipFill>
          <a:blip r:embed="rId3"/>
          <a:stretch>
            <a:fillRect/>
          </a:stretch>
        </p:blipFill>
        <p:spPr>
          <a:xfrm>
            <a:off x="3715985" y="6510528"/>
            <a:ext cx="1712030" cy="15849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565019"/>
            <a:ext cx="2494200" cy="47595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b="1" dirty="0"/>
              <a:t>Original Dataset</a:t>
            </a:r>
            <a:endParaRPr b="1" dirty="0"/>
          </a:p>
        </p:txBody>
      </p:sp>
      <p:sp>
        <p:nvSpPr>
          <p:cNvPr id="300" name="Google Shape;300;p20"/>
          <p:cNvSpPr txBox="1">
            <a:spLocks noGrp="1"/>
          </p:cNvSpPr>
          <p:nvPr>
            <p:ph type="title"/>
          </p:nvPr>
        </p:nvSpPr>
        <p:spPr>
          <a:xfrm>
            <a:off x="978406" y="196729"/>
            <a:ext cx="3692769" cy="555027"/>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Comparing Images</a:t>
            </a:r>
            <a:endParaRPr dirty="0"/>
          </a:p>
        </p:txBody>
      </p:sp>
      <p:sp>
        <p:nvSpPr>
          <p:cNvPr id="301" name="Google Shape;301;p20"/>
          <p:cNvSpPr txBox="1">
            <a:spLocks noGrp="1"/>
          </p:cNvSpPr>
          <p:nvPr>
            <p:ph type="body" idx="2"/>
          </p:nvPr>
        </p:nvSpPr>
        <p:spPr>
          <a:xfrm>
            <a:off x="3101700" y="565019"/>
            <a:ext cx="2494200" cy="47595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b="1" dirty="0"/>
              <a:t>My Images</a:t>
            </a:r>
            <a:endParaRPr b="1"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5A8646C0-E073-4296-867C-6BDC7D2607E9}"/>
              </a:ext>
            </a:extLst>
          </p:cNvPr>
          <p:cNvPicPr>
            <a:picLocks noChangeAspect="1"/>
          </p:cNvPicPr>
          <p:nvPr/>
        </p:nvPicPr>
        <p:blipFill>
          <a:blip r:embed="rId3"/>
          <a:stretch>
            <a:fillRect/>
          </a:stretch>
        </p:blipFill>
        <p:spPr>
          <a:xfrm>
            <a:off x="457200" y="1078974"/>
            <a:ext cx="1905266" cy="1905266"/>
          </a:xfrm>
          <a:prstGeom prst="rect">
            <a:avLst/>
          </a:prstGeom>
          <a:ln>
            <a:noFill/>
          </a:ln>
          <a:effectLst>
            <a:softEdge rad="112500"/>
          </a:effectLst>
        </p:spPr>
      </p:pic>
      <p:pic>
        <p:nvPicPr>
          <p:cNvPr id="3" name="Picture 2">
            <a:extLst>
              <a:ext uri="{FF2B5EF4-FFF2-40B4-BE49-F238E27FC236}">
                <a16:creationId xmlns:a16="http://schemas.microsoft.com/office/drawing/2014/main" id="{F1F7FDB5-5A10-4F0B-87D4-9013058672F0}"/>
              </a:ext>
            </a:extLst>
          </p:cNvPr>
          <p:cNvPicPr>
            <a:picLocks noChangeAspect="1"/>
          </p:cNvPicPr>
          <p:nvPr/>
        </p:nvPicPr>
        <p:blipFill>
          <a:blip r:embed="rId4"/>
          <a:stretch>
            <a:fillRect/>
          </a:stretch>
        </p:blipFill>
        <p:spPr>
          <a:xfrm>
            <a:off x="457200" y="3041505"/>
            <a:ext cx="1905266" cy="1905266"/>
          </a:xfrm>
          <a:prstGeom prst="rect">
            <a:avLst/>
          </a:prstGeom>
          <a:ln>
            <a:noFill/>
          </a:ln>
          <a:effectLst>
            <a:softEdge rad="112500"/>
          </a:effectLst>
        </p:spPr>
      </p:pic>
      <p:pic>
        <p:nvPicPr>
          <p:cNvPr id="5" name="Picture 4">
            <a:extLst>
              <a:ext uri="{FF2B5EF4-FFF2-40B4-BE49-F238E27FC236}">
                <a16:creationId xmlns:a16="http://schemas.microsoft.com/office/drawing/2014/main" id="{C456FE99-CAC9-40B3-9C6C-2E01ECA425EB}"/>
              </a:ext>
            </a:extLst>
          </p:cNvPr>
          <p:cNvPicPr>
            <a:picLocks noChangeAspect="1"/>
          </p:cNvPicPr>
          <p:nvPr/>
        </p:nvPicPr>
        <p:blipFill rotWithShape="1">
          <a:blip r:embed="rId5"/>
          <a:srcRect l="21875" r="21875"/>
          <a:stretch/>
        </p:blipFill>
        <p:spPr>
          <a:xfrm>
            <a:off x="3135301" y="1078973"/>
            <a:ext cx="1905265" cy="1905265"/>
          </a:xfrm>
          <a:prstGeom prst="rect">
            <a:avLst/>
          </a:prstGeom>
          <a:ln>
            <a:noFill/>
          </a:ln>
          <a:effectLst>
            <a:softEdge rad="112500"/>
          </a:effectLst>
        </p:spPr>
      </p:pic>
      <p:pic>
        <p:nvPicPr>
          <p:cNvPr id="7" name="Picture 6">
            <a:extLst>
              <a:ext uri="{FF2B5EF4-FFF2-40B4-BE49-F238E27FC236}">
                <a16:creationId xmlns:a16="http://schemas.microsoft.com/office/drawing/2014/main" id="{59441E4A-55C3-4410-AE47-0223D624E685}"/>
              </a:ext>
            </a:extLst>
          </p:cNvPr>
          <p:cNvPicPr>
            <a:picLocks noChangeAspect="1"/>
          </p:cNvPicPr>
          <p:nvPr/>
        </p:nvPicPr>
        <p:blipFill rotWithShape="1">
          <a:blip r:embed="rId6"/>
          <a:srcRect l="21875" r="21875"/>
          <a:stretch/>
        </p:blipFill>
        <p:spPr>
          <a:xfrm>
            <a:off x="3135301" y="3041506"/>
            <a:ext cx="1905265" cy="190526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107B-0BE0-4546-A981-EDD6BA7EEED6}"/>
              </a:ext>
            </a:extLst>
          </p:cNvPr>
          <p:cNvSpPr>
            <a:spLocks noGrp="1"/>
          </p:cNvSpPr>
          <p:nvPr>
            <p:ph type="ctrTitle"/>
          </p:nvPr>
        </p:nvSpPr>
        <p:spPr/>
        <p:txBody>
          <a:bodyPr/>
          <a:lstStyle/>
          <a:p>
            <a:r>
              <a:rPr lang="en-US" dirty="0"/>
              <a:t>2. Data Manipulation</a:t>
            </a:r>
          </a:p>
        </p:txBody>
      </p:sp>
      <p:sp>
        <p:nvSpPr>
          <p:cNvPr id="3" name="Subtitle 2">
            <a:extLst>
              <a:ext uri="{FF2B5EF4-FFF2-40B4-BE49-F238E27FC236}">
                <a16:creationId xmlns:a16="http://schemas.microsoft.com/office/drawing/2014/main" id="{CE043728-D11C-45C5-9497-962EB168A6DE}"/>
              </a:ext>
            </a:extLst>
          </p:cNvPr>
          <p:cNvSpPr>
            <a:spLocks noGrp="1"/>
          </p:cNvSpPr>
          <p:nvPr>
            <p:ph type="subTitle" idx="1"/>
          </p:nvPr>
        </p:nvSpPr>
        <p:spPr/>
        <p:txBody>
          <a:bodyPr/>
          <a:lstStyle/>
          <a:p>
            <a:r>
              <a:rPr lang="en-US" dirty="0"/>
              <a:t>Creating my own dataset</a:t>
            </a:r>
          </a:p>
        </p:txBody>
      </p:sp>
      <p:pic>
        <p:nvPicPr>
          <p:cNvPr id="8" name="Picture 7">
            <a:extLst>
              <a:ext uri="{FF2B5EF4-FFF2-40B4-BE49-F238E27FC236}">
                <a16:creationId xmlns:a16="http://schemas.microsoft.com/office/drawing/2014/main" id="{18767985-F062-4DD7-9F76-1A9C56CF09B2}"/>
              </a:ext>
            </a:extLst>
          </p:cNvPr>
          <p:cNvPicPr>
            <a:picLocks noChangeAspect="1"/>
          </p:cNvPicPr>
          <p:nvPr/>
        </p:nvPicPr>
        <p:blipFill>
          <a:blip r:embed="rId2"/>
          <a:stretch>
            <a:fillRect/>
          </a:stretch>
        </p:blipFill>
        <p:spPr>
          <a:xfrm>
            <a:off x="277468" y="285750"/>
            <a:ext cx="3314700" cy="4572000"/>
          </a:xfrm>
          <a:prstGeom prst="rect">
            <a:avLst/>
          </a:prstGeom>
        </p:spPr>
      </p:pic>
      <p:pic>
        <p:nvPicPr>
          <p:cNvPr id="10" name="Picture 9">
            <a:extLst>
              <a:ext uri="{FF2B5EF4-FFF2-40B4-BE49-F238E27FC236}">
                <a16:creationId xmlns:a16="http://schemas.microsoft.com/office/drawing/2014/main" id="{30D36D9B-F2A0-4C64-833D-98A0ADACB18C}"/>
              </a:ext>
            </a:extLst>
          </p:cNvPr>
          <p:cNvPicPr>
            <a:picLocks noChangeAspect="1"/>
          </p:cNvPicPr>
          <p:nvPr/>
        </p:nvPicPr>
        <p:blipFill>
          <a:blip r:embed="rId2"/>
          <a:stretch>
            <a:fillRect/>
          </a:stretch>
        </p:blipFill>
        <p:spPr>
          <a:xfrm rot="10800000">
            <a:off x="2914650" y="285750"/>
            <a:ext cx="3314700" cy="4572000"/>
          </a:xfrm>
          <a:prstGeom prst="rect">
            <a:avLst/>
          </a:prstGeom>
        </p:spPr>
      </p:pic>
      <p:pic>
        <p:nvPicPr>
          <p:cNvPr id="12" name="Picture 11">
            <a:extLst>
              <a:ext uri="{FF2B5EF4-FFF2-40B4-BE49-F238E27FC236}">
                <a16:creationId xmlns:a16="http://schemas.microsoft.com/office/drawing/2014/main" id="{721BF2F4-A6A0-4F08-9FDB-DAF69FABED37}"/>
              </a:ext>
            </a:extLst>
          </p:cNvPr>
          <p:cNvPicPr>
            <a:picLocks noChangeAspect="1"/>
          </p:cNvPicPr>
          <p:nvPr/>
        </p:nvPicPr>
        <p:blipFill>
          <a:blip r:embed="rId2"/>
          <a:stretch>
            <a:fillRect/>
          </a:stretch>
        </p:blipFill>
        <p:spPr>
          <a:xfrm>
            <a:off x="6229349" y="285750"/>
            <a:ext cx="3314700" cy="4572000"/>
          </a:xfrm>
          <a:prstGeom prst="rect">
            <a:avLst/>
          </a:prstGeom>
        </p:spPr>
      </p:pic>
    </p:spTree>
    <p:extLst>
      <p:ext uri="{BB962C8B-B14F-4D97-AF65-F5344CB8AC3E}">
        <p14:creationId xmlns:p14="http://schemas.microsoft.com/office/powerpoint/2010/main" val="282563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0"/>
          <p:cNvSpPr txBox="1">
            <a:spLocks noGrp="1"/>
          </p:cNvSpPr>
          <p:nvPr>
            <p:ph type="title"/>
          </p:nvPr>
        </p:nvSpPr>
        <p:spPr>
          <a:xfrm>
            <a:off x="505326" y="16131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PROCESS</a:t>
            </a:r>
            <a:endParaRPr dirty="0"/>
          </a:p>
        </p:txBody>
      </p:sp>
      <p:sp>
        <p:nvSpPr>
          <p:cNvPr id="409" name="Google Shape;409;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grpSp>
        <p:nvGrpSpPr>
          <p:cNvPr id="2" name="Group 1">
            <a:extLst>
              <a:ext uri="{FF2B5EF4-FFF2-40B4-BE49-F238E27FC236}">
                <a16:creationId xmlns:a16="http://schemas.microsoft.com/office/drawing/2014/main" id="{5216D06C-ABFF-46C4-926E-0FC81B3E4AC7}"/>
              </a:ext>
            </a:extLst>
          </p:cNvPr>
          <p:cNvGrpSpPr/>
          <p:nvPr/>
        </p:nvGrpSpPr>
        <p:grpSpPr>
          <a:xfrm>
            <a:off x="505326" y="1138039"/>
            <a:ext cx="5048037" cy="644476"/>
            <a:chOff x="592500" y="1753750"/>
            <a:chExt cx="4311976" cy="2313300"/>
          </a:xfrm>
        </p:grpSpPr>
        <p:sp>
          <p:nvSpPr>
            <p:cNvPr id="410" name="Google Shape;410;p30"/>
            <p:cNvSpPr/>
            <p:nvPr/>
          </p:nvSpPr>
          <p:spPr>
            <a:xfrm>
              <a:off x="592500" y="1753750"/>
              <a:ext cx="1435967" cy="2313300"/>
            </a:xfrm>
            <a:prstGeom prst="homePlate">
              <a:avLst>
                <a:gd name="adj" fmla="val 30129"/>
              </a:avLst>
            </a:prstGeom>
            <a:solidFill>
              <a:srgbClr val="8184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FFFFFF"/>
                  </a:solidFill>
                  <a:latin typeface="Barlow Light"/>
                  <a:ea typeface="Barlow Light"/>
                  <a:cs typeface="Barlow Light"/>
                  <a:sym typeface="Barlow Light"/>
                </a:rPr>
                <a:t>first</a:t>
              </a:r>
              <a:endParaRPr sz="2000" b="1" dirty="0">
                <a:solidFill>
                  <a:srgbClr val="FFFFFF"/>
                </a:solidFill>
                <a:latin typeface="Barlow Light"/>
                <a:ea typeface="Barlow Light"/>
                <a:cs typeface="Barlow Light"/>
                <a:sym typeface="Barlow Light"/>
              </a:endParaRPr>
            </a:p>
          </p:txBody>
        </p:sp>
        <p:sp>
          <p:nvSpPr>
            <p:cNvPr id="411" name="Google Shape;411;p30"/>
            <p:cNvSpPr/>
            <p:nvPr/>
          </p:nvSpPr>
          <p:spPr>
            <a:xfrm>
              <a:off x="2028467" y="1753750"/>
              <a:ext cx="1560745" cy="2313300"/>
            </a:xfrm>
            <a:prstGeom prst="chevron">
              <a:avLst>
                <a:gd name="adj" fmla="val 29853"/>
              </a:avLst>
            </a:prstGeom>
            <a:solidFill>
              <a:srgbClr val="6463BD"/>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dirty="0">
                  <a:solidFill>
                    <a:srgbClr val="FFFFFF"/>
                  </a:solidFill>
                  <a:latin typeface="Barlow Light"/>
                  <a:ea typeface="Barlow Light"/>
                  <a:cs typeface="Barlow Light"/>
                  <a:sym typeface="Barlow Light"/>
                </a:rPr>
                <a:t>       </a:t>
              </a:r>
              <a:r>
                <a:rPr lang="en-US" sz="1800" b="1" dirty="0">
                  <a:solidFill>
                    <a:srgbClr val="FFFFFF"/>
                  </a:solidFill>
                  <a:latin typeface="Barlow Light"/>
                  <a:ea typeface="Barlow Light"/>
                  <a:cs typeface="Barlow Light"/>
                  <a:sym typeface="Barlow Light"/>
                </a:rPr>
                <a:t>second</a:t>
              </a:r>
              <a:endParaRPr sz="1600" b="1" dirty="0">
                <a:solidFill>
                  <a:srgbClr val="FFFFFF"/>
                </a:solidFill>
                <a:latin typeface="Barlow Light"/>
                <a:ea typeface="Barlow Light"/>
                <a:cs typeface="Barlow Light"/>
                <a:sym typeface="Barlow Light"/>
              </a:endParaRPr>
            </a:p>
          </p:txBody>
        </p:sp>
        <p:sp>
          <p:nvSpPr>
            <p:cNvPr id="412" name="Google Shape;412;p30"/>
            <p:cNvSpPr/>
            <p:nvPr/>
          </p:nvSpPr>
          <p:spPr>
            <a:xfrm>
              <a:off x="3589212" y="1753750"/>
              <a:ext cx="1315264" cy="2313300"/>
            </a:xfrm>
            <a:prstGeom prst="chevron">
              <a:avLst>
                <a:gd name="adj" fmla="val 29853"/>
              </a:avLst>
            </a:prstGeom>
            <a:solidFill>
              <a:srgbClr val="4F4A9E"/>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dirty="0">
                  <a:solidFill>
                    <a:srgbClr val="FFFFFF"/>
                  </a:solidFill>
                  <a:latin typeface="Barlow Light"/>
                  <a:ea typeface="Barlow Light"/>
                  <a:cs typeface="Barlow Light"/>
                  <a:sym typeface="Barlow Light"/>
                </a:rPr>
                <a:t>third</a:t>
              </a:r>
              <a:endParaRPr b="1" dirty="0">
                <a:solidFill>
                  <a:srgbClr val="FFFFFF"/>
                </a:solidFill>
                <a:latin typeface="Barlow Light"/>
                <a:ea typeface="Barlow Light"/>
                <a:cs typeface="Barlow Light"/>
                <a:sym typeface="Barlow Light"/>
              </a:endParaRPr>
            </a:p>
          </p:txBody>
        </p:sp>
      </p:grpSp>
      <p:sp>
        <p:nvSpPr>
          <p:cNvPr id="4" name="TextBox 3">
            <a:extLst>
              <a:ext uri="{FF2B5EF4-FFF2-40B4-BE49-F238E27FC236}">
                <a16:creationId xmlns:a16="http://schemas.microsoft.com/office/drawing/2014/main" id="{B56442D0-7A0E-4BEF-ACD1-6D33163C8AA4}"/>
              </a:ext>
            </a:extLst>
          </p:cNvPr>
          <p:cNvSpPr txBox="1"/>
          <p:nvPr/>
        </p:nvSpPr>
        <p:spPr>
          <a:xfrm>
            <a:off x="445691" y="2007590"/>
            <a:ext cx="1740723" cy="1477328"/>
          </a:xfrm>
          <a:prstGeom prst="rect">
            <a:avLst/>
          </a:prstGeom>
          <a:noFill/>
        </p:spPr>
        <p:txBody>
          <a:bodyPr wrap="square" rtlCol="0">
            <a:spAutoFit/>
          </a:bodyPr>
          <a:lstStyle/>
          <a:p>
            <a:r>
              <a:rPr lang="en-US" sz="1800" dirty="0">
                <a:latin typeface="Barlow Light" panose="020B0604020202020204" charset="0"/>
              </a:rPr>
              <a:t>Took ~100 images of each letter / sign for a total of ~3,000 pictures</a:t>
            </a:r>
          </a:p>
        </p:txBody>
      </p:sp>
      <p:sp>
        <p:nvSpPr>
          <p:cNvPr id="5" name="TextBox 4">
            <a:extLst>
              <a:ext uri="{FF2B5EF4-FFF2-40B4-BE49-F238E27FC236}">
                <a16:creationId xmlns:a16="http://schemas.microsoft.com/office/drawing/2014/main" id="{B273E8C2-C09B-4399-AF8F-869FC81AFE24}"/>
              </a:ext>
            </a:extLst>
          </p:cNvPr>
          <p:cNvSpPr txBox="1"/>
          <p:nvPr/>
        </p:nvSpPr>
        <p:spPr>
          <a:xfrm>
            <a:off x="2186414" y="2007591"/>
            <a:ext cx="1681089" cy="1754326"/>
          </a:xfrm>
          <a:prstGeom prst="rect">
            <a:avLst/>
          </a:prstGeom>
          <a:noFill/>
        </p:spPr>
        <p:txBody>
          <a:bodyPr wrap="square" rtlCol="0">
            <a:spAutoFit/>
          </a:bodyPr>
          <a:lstStyle/>
          <a:p>
            <a:r>
              <a:rPr lang="en-US" sz="1800" dirty="0">
                <a:latin typeface="Barlow Light" panose="020B0604020202020204" charset="0"/>
              </a:rPr>
              <a:t>Used data augmentation to increase dataset size to ~45,000 pictures</a:t>
            </a:r>
          </a:p>
        </p:txBody>
      </p:sp>
      <p:sp>
        <p:nvSpPr>
          <p:cNvPr id="6" name="TextBox 5">
            <a:extLst>
              <a:ext uri="{FF2B5EF4-FFF2-40B4-BE49-F238E27FC236}">
                <a16:creationId xmlns:a16="http://schemas.microsoft.com/office/drawing/2014/main" id="{F876E025-748E-42B7-B3F3-BA474F66B629}"/>
              </a:ext>
            </a:extLst>
          </p:cNvPr>
          <p:cNvSpPr txBox="1"/>
          <p:nvPr/>
        </p:nvSpPr>
        <p:spPr>
          <a:xfrm>
            <a:off x="4013581" y="2007590"/>
            <a:ext cx="1446710" cy="2031325"/>
          </a:xfrm>
          <a:prstGeom prst="rect">
            <a:avLst/>
          </a:prstGeom>
          <a:noFill/>
        </p:spPr>
        <p:txBody>
          <a:bodyPr wrap="square" rtlCol="0">
            <a:spAutoFit/>
          </a:bodyPr>
          <a:lstStyle/>
          <a:p>
            <a:r>
              <a:rPr lang="en-US" sz="1800" dirty="0">
                <a:latin typeface="Barlow Light" panose="020B0604020202020204" charset="0"/>
              </a:rPr>
              <a:t>Split dataset into training and validation and added it to original dataset</a:t>
            </a:r>
          </a:p>
        </p:txBody>
      </p:sp>
      <p:pic>
        <p:nvPicPr>
          <p:cNvPr id="8" name="Picture 7">
            <a:extLst>
              <a:ext uri="{FF2B5EF4-FFF2-40B4-BE49-F238E27FC236}">
                <a16:creationId xmlns:a16="http://schemas.microsoft.com/office/drawing/2014/main" id="{85D9FD82-1195-4C9D-A5E7-923F29D98AD3}"/>
              </a:ext>
            </a:extLst>
          </p:cNvPr>
          <p:cNvPicPr>
            <a:picLocks noChangeAspect="1"/>
          </p:cNvPicPr>
          <p:nvPr/>
        </p:nvPicPr>
        <p:blipFill>
          <a:blip r:embed="rId3">
            <a:duotone>
              <a:prstClr val="black"/>
              <a:srgbClr val="A5B0FE">
                <a:tint val="45000"/>
                <a:satMod val="400000"/>
              </a:srgbClr>
            </a:duotone>
          </a:blip>
          <a:stretch>
            <a:fillRect/>
          </a:stretch>
        </p:blipFill>
        <p:spPr>
          <a:xfrm flipH="1">
            <a:off x="2856236" y="161315"/>
            <a:ext cx="2314687" cy="1222247"/>
          </a:xfrm>
          <a:prstGeom prst="rect">
            <a:avLst/>
          </a:prstGeom>
        </p:spPr>
      </p:pic>
      <p:pic>
        <p:nvPicPr>
          <p:cNvPr id="10" name="Picture 9">
            <a:extLst>
              <a:ext uri="{FF2B5EF4-FFF2-40B4-BE49-F238E27FC236}">
                <a16:creationId xmlns:a16="http://schemas.microsoft.com/office/drawing/2014/main" id="{198AF7E0-1EAE-4CE8-A863-59665A54227A}"/>
              </a:ext>
            </a:extLst>
          </p:cNvPr>
          <p:cNvPicPr>
            <a:picLocks noChangeAspect="1"/>
          </p:cNvPicPr>
          <p:nvPr/>
        </p:nvPicPr>
        <p:blipFill rotWithShape="1">
          <a:blip r:embed="rId4"/>
          <a:srcRect l="15325" t="316" r="28425" b="-316"/>
          <a:stretch/>
        </p:blipFill>
        <p:spPr>
          <a:xfrm>
            <a:off x="505326" y="3866256"/>
            <a:ext cx="1115929" cy="1115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22EA3288-6755-4FB1-A92C-6DBDE52C377B}"/>
              </a:ext>
            </a:extLst>
          </p:cNvPr>
          <p:cNvPicPr>
            <a:picLocks noChangeAspect="1"/>
          </p:cNvPicPr>
          <p:nvPr/>
        </p:nvPicPr>
        <p:blipFill>
          <a:blip r:embed="rId5"/>
          <a:stretch>
            <a:fillRect/>
          </a:stretch>
        </p:blipFill>
        <p:spPr>
          <a:xfrm>
            <a:off x="2375454" y="3866256"/>
            <a:ext cx="991937" cy="1115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rgbClr val="FFFFFF"/>
                </a:solidFill>
              </a:rPr>
              <a:t>124,700</a:t>
            </a:r>
            <a:endParaRPr sz="9600" dirty="0">
              <a:solidFill>
                <a:srgbClr val="FFFFFF"/>
              </a:solidFill>
            </a:endParaRPr>
          </a:p>
        </p:txBody>
      </p:sp>
      <p:sp>
        <p:nvSpPr>
          <p:cNvPr id="378" name="Google Shape;378;p28"/>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dirty="0"/>
              <a:t>Total images</a:t>
            </a:r>
            <a:endParaRPr dirty="0"/>
          </a:p>
        </p:txBody>
      </p:sp>
      <p:sp>
        <p:nvSpPr>
          <p:cNvPr id="379" name="Google Shape;379;p2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0FF1E3AE-F91A-4C40-84BC-683C34C9FC1D}"/>
              </a:ext>
            </a:extLst>
          </p:cNvPr>
          <p:cNvPicPr>
            <a:picLocks noChangeAspect="1"/>
          </p:cNvPicPr>
          <p:nvPr/>
        </p:nvPicPr>
        <p:blipFill>
          <a:blip r:embed="rId3"/>
          <a:stretch>
            <a:fillRect/>
          </a:stretch>
        </p:blipFill>
        <p:spPr>
          <a:xfrm>
            <a:off x="6692348" y="2571750"/>
            <a:ext cx="1431674" cy="2285343"/>
          </a:xfrm>
          <a:prstGeom prst="rect">
            <a:avLst/>
          </a:prstGeom>
        </p:spPr>
      </p:pic>
      <p:pic>
        <p:nvPicPr>
          <p:cNvPr id="3" name="Picture 2">
            <a:extLst>
              <a:ext uri="{FF2B5EF4-FFF2-40B4-BE49-F238E27FC236}">
                <a16:creationId xmlns:a16="http://schemas.microsoft.com/office/drawing/2014/main" id="{F9E33889-FEF7-4BF7-AA11-1664D127AC3B}"/>
              </a:ext>
            </a:extLst>
          </p:cNvPr>
          <p:cNvPicPr>
            <a:picLocks noChangeAspect="1"/>
          </p:cNvPicPr>
          <p:nvPr/>
        </p:nvPicPr>
        <p:blipFill>
          <a:blip r:embed="rId4"/>
          <a:stretch>
            <a:fillRect/>
          </a:stretch>
        </p:blipFill>
        <p:spPr>
          <a:xfrm>
            <a:off x="1019978" y="3232453"/>
            <a:ext cx="1988551" cy="1548532"/>
          </a:xfrm>
          <a:prstGeom prst="rect">
            <a:avLst/>
          </a:prstGeom>
        </p:spPr>
      </p:pic>
      <p:pic>
        <p:nvPicPr>
          <p:cNvPr id="7" name="Picture 6">
            <a:extLst>
              <a:ext uri="{FF2B5EF4-FFF2-40B4-BE49-F238E27FC236}">
                <a16:creationId xmlns:a16="http://schemas.microsoft.com/office/drawing/2014/main" id="{4A928175-DD95-41D1-9A65-B9B6766995C0}"/>
              </a:ext>
            </a:extLst>
          </p:cNvPr>
          <p:cNvPicPr>
            <a:picLocks noChangeAspect="1"/>
          </p:cNvPicPr>
          <p:nvPr/>
        </p:nvPicPr>
        <p:blipFill>
          <a:blip r:embed="rId5"/>
          <a:stretch>
            <a:fillRect/>
          </a:stretch>
        </p:blipFill>
        <p:spPr>
          <a:xfrm rot="14334272">
            <a:off x="414403" y="801056"/>
            <a:ext cx="1850281" cy="1712949"/>
          </a:xfrm>
          <a:prstGeom prst="rect">
            <a:avLst/>
          </a:prstGeom>
        </p:spPr>
      </p:pic>
      <p:pic>
        <p:nvPicPr>
          <p:cNvPr id="9" name="Picture 8">
            <a:extLst>
              <a:ext uri="{FF2B5EF4-FFF2-40B4-BE49-F238E27FC236}">
                <a16:creationId xmlns:a16="http://schemas.microsoft.com/office/drawing/2014/main" id="{D6A2B333-0B67-4CAA-9663-30F510E76F23}"/>
              </a:ext>
            </a:extLst>
          </p:cNvPr>
          <p:cNvPicPr>
            <a:picLocks noChangeAspect="1"/>
          </p:cNvPicPr>
          <p:nvPr/>
        </p:nvPicPr>
        <p:blipFill>
          <a:blip r:embed="rId5"/>
          <a:stretch>
            <a:fillRect/>
          </a:stretch>
        </p:blipFill>
        <p:spPr>
          <a:xfrm rot="21231518">
            <a:off x="6884687" y="563670"/>
            <a:ext cx="1850281" cy="17129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1A8D-52C1-48DB-9077-B78668F77262}"/>
              </a:ext>
            </a:extLst>
          </p:cNvPr>
          <p:cNvSpPr>
            <a:spLocks noGrp="1"/>
          </p:cNvSpPr>
          <p:nvPr>
            <p:ph type="ctrTitle"/>
          </p:nvPr>
        </p:nvSpPr>
        <p:spPr/>
        <p:txBody>
          <a:bodyPr/>
          <a:lstStyle/>
          <a:p>
            <a:r>
              <a:rPr lang="en-US" dirty="0"/>
              <a:t>3. More Training!</a:t>
            </a:r>
          </a:p>
        </p:txBody>
      </p:sp>
      <p:sp>
        <p:nvSpPr>
          <p:cNvPr id="3" name="Subtitle 2">
            <a:extLst>
              <a:ext uri="{FF2B5EF4-FFF2-40B4-BE49-F238E27FC236}">
                <a16:creationId xmlns:a16="http://schemas.microsoft.com/office/drawing/2014/main" id="{7228EB1A-40A7-4AE1-8153-F87B1FF28D13}"/>
              </a:ext>
            </a:extLst>
          </p:cNvPr>
          <p:cNvSpPr>
            <a:spLocks noGrp="1"/>
          </p:cNvSpPr>
          <p:nvPr>
            <p:ph type="subTitle" idx="1"/>
          </p:nvPr>
        </p:nvSpPr>
        <p:spPr/>
        <p:txBody>
          <a:bodyPr/>
          <a:lstStyle/>
          <a:p>
            <a:r>
              <a:rPr lang="en-US" dirty="0"/>
              <a:t>Using the new dataset</a:t>
            </a:r>
          </a:p>
        </p:txBody>
      </p:sp>
      <p:pic>
        <p:nvPicPr>
          <p:cNvPr id="5" name="Picture 4">
            <a:extLst>
              <a:ext uri="{FF2B5EF4-FFF2-40B4-BE49-F238E27FC236}">
                <a16:creationId xmlns:a16="http://schemas.microsoft.com/office/drawing/2014/main" id="{97151F0D-2C60-499A-B9A2-4F28828D6AD1}"/>
              </a:ext>
            </a:extLst>
          </p:cNvPr>
          <p:cNvPicPr>
            <a:picLocks noChangeAspect="1"/>
          </p:cNvPicPr>
          <p:nvPr/>
        </p:nvPicPr>
        <p:blipFill>
          <a:blip r:embed="rId2"/>
          <a:stretch>
            <a:fillRect/>
          </a:stretch>
        </p:blipFill>
        <p:spPr>
          <a:xfrm>
            <a:off x="264215" y="204066"/>
            <a:ext cx="3433141" cy="4735367"/>
          </a:xfrm>
          <a:prstGeom prst="rect">
            <a:avLst/>
          </a:prstGeom>
        </p:spPr>
      </p:pic>
      <p:pic>
        <p:nvPicPr>
          <p:cNvPr id="9" name="Picture 8">
            <a:extLst>
              <a:ext uri="{FF2B5EF4-FFF2-40B4-BE49-F238E27FC236}">
                <a16:creationId xmlns:a16="http://schemas.microsoft.com/office/drawing/2014/main" id="{C5061C01-3BEB-46BB-A55E-B7703E4E819E}"/>
              </a:ext>
            </a:extLst>
          </p:cNvPr>
          <p:cNvPicPr>
            <a:picLocks noChangeAspect="1"/>
          </p:cNvPicPr>
          <p:nvPr/>
        </p:nvPicPr>
        <p:blipFill>
          <a:blip r:embed="rId2"/>
          <a:stretch>
            <a:fillRect/>
          </a:stretch>
        </p:blipFill>
        <p:spPr>
          <a:xfrm rot="10800000">
            <a:off x="3697356" y="191641"/>
            <a:ext cx="3433140" cy="4735366"/>
          </a:xfrm>
          <a:prstGeom prst="rect">
            <a:avLst/>
          </a:prstGeom>
        </p:spPr>
      </p:pic>
      <p:pic>
        <p:nvPicPr>
          <p:cNvPr id="11" name="Picture 10">
            <a:extLst>
              <a:ext uri="{FF2B5EF4-FFF2-40B4-BE49-F238E27FC236}">
                <a16:creationId xmlns:a16="http://schemas.microsoft.com/office/drawing/2014/main" id="{A9F5E82A-D247-4C70-9257-6D34F86A7239}"/>
              </a:ext>
            </a:extLst>
          </p:cNvPr>
          <p:cNvPicPr>
            <a:picLocks noChangeAspect="1"/>
          </p:cNvPicPr>
          <p:nvPr/>
        </p:nvPicPr>
        <p:blipFill>
          <a:blip r:embed="rId2"/>
          <a:stretch>
            <a:fillRect/>
          </a:stretch>
        </p:blipFill>
        <p:spPr>
          <a:xfrm>
            <a:off x="7130496" y="285749"/>
            <a:ext cx="3314700" cy="4572000"/>
          </a:xfrm>
          <a:prstGeom prst="rect">
            <a:avLst/>
          </a:prstGeom>
        </p:spPr>
      </p:pic>
    </p:spTree>
    <p:extLst>
      <p:ext uri="{BB962C8B-B14F-4D97-AF65-F5344CB8AC3E}">
        <p14:creationId xmlns:p14="http://schemas.microsoft.com/office/powerpoint/2010/main" val="126237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4279391" y="121402"/>
            <a:ext cx="4108705" cy="5022098"/>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Google Shape;476;p35"/>
          <p:cNvSpPr/>
          <p:nvPr/>
        </p:nvSpPr>
        <p:spPr>
          <a:xfrm>
            <a:off x="3894425" y="923990"/>
            <a:ext cx="4405500" cy="281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Barlow Light"/>
                <a:ea typeface="Barlow Light"/>
                <a:cs typeface="Barlow Light"/>
                <a:sym typeface="Barlow Light"/>
              </a:rPr>
              <a:t>Place your screenshot here</a:t>
            </a:r>
            <a:endParaRPr sz="1000" dirty="0">
              <a:solidFill>
                <a:srgbClr val="999999"/>
              </a:solidFill>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
        <p:nvSpPr>
          <p:cNvPr id="478" name="Google Shape;478;p35"/>
          <p:cNvSpPr txBox="1">
            <a:spLocks noGrp="1"/>
          </p:cNvSpPr>
          <p:nvPr>
            <p:ph type="body" idx="4294967295"/>
          </p:nvPr>
        </p:nvSpPr>
        <p:spPr>
          <a:xfrm>
            <a:off x="485850" y="671150"/>
            <a:ext cx="2097900" cy="3742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dirty="0">
                <a:solidFill>
                  <a:srgbClr val="A5B0FE"/>
                </a:solidFill>
                <a:latin typeface="Miriam Libre"/>
                <a:ea typeface="Miriam Libre"/>
                <a:cs typeface="Miriam Libre"/>
                <a:sym typeface="Miriam Libre"/>
              </a:rPr>
              <a:t>100% accuracy</a:t>
            </a:r>
            <a:endParaRPr dirty="0">
              <a:solidFill>
                <a:srgbClr val="A5B0FE"/>
              </a:solidFill>
              <a:latin typeface="Miriam Libre"/>
              <a:ea typeface="Miriam Libre"/>
              <a:cs typeface="Miriam Libre"/>
              <a:sym typeface="Miriam Libre"/>
            </a:endParaRPr>
          </a:p>
          <a:p>
            <a:pPr marL="0" lvl="0" indent="0" rtl="0">
              <a:spcBef>
                <a:spcPts val="600"/>
              </a:spcBef>
              <a:spcAft>
                <a:spcPts val="0"/>
              </a:spcAft>
              <a:buNone/>
            </a:pPr>
            <a:r>
              <a:rPr lang="en-US" sz="1800" dirty="0"/>
              <a:t>Trained model to recognize different letters even with abstract backgrounds</a:t>
            </a:r>
            <a:endParaRPr sz="1800" dirty="0"/>
          </a:p>
        </p:txBody>
      </p:sp>
      <p:pic>
        <p:nvPicPr>
          <p:cNvPr id="3" name="Picture 2">
            <a:extLst>
              <a:ext uri="{FF2B5EF4-FFF2-40B4-BE49-F238E27FC236}">
                <a16:creationId xmlns:a16="http://schemas.microsoft.com/office/drawing/2014/main" id="{2F4E3A61-8E9C-4E87-8900-350C87A6A997}"/>
              </a:ext>
            </a:extLst>
          </p:cNvPr>
          <p:cNvPicPr>
            <a:picLocks noChangeAspect="1"/>
          </p:cNvPicPr>
          <p:nvPr/>
        </p:nvPicPr>
        <p:blipFill>
          <a:blip r:embed="rId3"/>
          <a:stretch>
            <a:fillRect/>
          </a:stretch>
        </p:blipFill>
        <p:spPr>
          <a:xfrm>
            <a:off x="4410956" y="328199"/>
            <a:ext cx="3845574" cy="38736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233608-6349-4B0E-BD54-E0D5081E900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3A67FA45-66AB-43E8-BDDB-0DD2B70D8CE1}"/>
              </a:ext>
            </a:extLst>
          </p:cNvPr>
          <p:cNvSpPr txBox="1"/>
          <p:nvPr/>
        </p:nvSpPr>
        <p:spPr>
          <a:xfrm>
            <a:off x="416445" y="1509995"/>
            <a:ext cx="2945968" cy="2308324"/>
          </a:xfrm>
          <a:prstGeom prst="rect">
            <a:avLst/>
          </a:prstGeom>
          <a:noFill/>
        </p:spPr>
        <p:txBody>
          <a:bodyPr wrap="square" rtlCol="0">
            <a:spAutoFit/>
          </a:bodyPr>
          <a:lstStyle/>
          <a:p>
            <a:r>
              <a:rPr lang="en-US" sz="3600" i="1" dirty="0">
                <a:solidFill>
                  <a:schemeClr val="bg1"/>
                </a:solidFill>
                <a:latin typeface="Barlow Light" panose="020B0604020202020204" charset="0"/>
              </a:rPr>
              <a:t>Examples of correctly identified images:</a:t>
            </a:r>
          </a:p>
        </p:txBody>
      </p:sp>
      <p:grpSp>
        <p:nvGrpSpPr>
          <p:cNvPr id="22" name="Group 21">
            <a:extLst>
              <a:ext uri="{FF2B5EF4-FFF2-40B4-BE49-F238E27FC236}">
                <a16:creationId xmlns:a16="http://schemas.microsoft.com/office/drawing/2014/main" id="{F530AA16-931E-4A65-9372-6545EA8436EA}"/>
              </a:ext>
            </a:extLst>
          </p:cNvPr>
          <p:cNvGrpSpPr/>
          <p:nvPr/>
        </p:nvGrpSpPr>
        <p:grpSpPr>
          <a:xfrm>
            <a:off x="3019806" y="750735"/>
            <a:ext cx="5673703" cy="3642030"/>
            <a:chOff x="3128921" y="416642"/>
            <a:chExt cx="5673703" cy="3642030"/>
          </a:xfrm>
        </p:grpSpPr>
        <p:pic>
          <p:nvPicPr>
            <p:cNvPr id="5" name="Picture 4">
              <a:extLst>
                <a:ext uri="{FF2B5EF4-FFF2-40B4-BE49-F238E27FC236}">
                  <a16:creationId xmlns:a16="http://schemas.microsoft.com/office/drawing/2014/main" id="{55A9CC14-0FBD-4816-B63A-DC87945B5B34}"/>
                </a:ext>
              </a:extLst>
            </p:cNvPr>
            <p:cNvPicPr>
              <a:picLocks noChangeAspect="1"/>
            </p:cNvPicPr>
            <p:nvPr/>
          </p:nvPicPr>
          <p:blipFill>
            <a:blip r:embed="rId2"/>
            <a:stretch>
              <a:fillRect/>
            </a:stretch>
          </p:blipFill>
          <p:spPr>
            <a:xfrm>
              <a:off x="3128921" y="2330813"/>
              <a:ext cx="1727859" cy="1727859"/>
            </a:xfrm>
            <a:prstGeom prst="rect">
              <a:avLst/>
            </a:prstGeom>
          </p:spPr>
        </p:pic>
        <p:pic>
          <p:nvPicPr>
            <p:cNvPr id="6" name="Picture 5">
              <a:extLst>
                <a:ext uri="{FF2B5EF4-FFF2-40B4-BE49-F238E27FC236}">
                  <a16:creationId xmlns:a16="http://schemas.microsoft.com/office/drawing/2014/main" id="{09BAAD92-D57A-41AB-9623-B4E89E98AE3B}"/>
                </a:ext>
              </a:extLst>
            </p:cNvPr>
            <p:cNvPicPr>
              <a:picLocks noChangeAspect="1"/>
            </p:cNvPicPr>
            <p:nvPr/>
          </p:nvPicPr>
          <p:blipFill>
            <a:blip r:embed="rId3"/>
            <a:stretch>
              <a:fillRect/>
            </a:stretch>
          </p:blipFill>
          <p:spPr>
            <a:xfrm>
              <a:off x="3287344" y="416642"/>
              <a:ext cx="1537549" cy="1706117"/>
            </a:xfrm>
            <a:prstGeom prst="rect">
              <a:avLst/>
            </a:prstGeom>
          </p:spPr>
        </p:pic>
        <p:pic>
          <p:nvPicPr>
            <p:cNvPr id="8" name="Picture 7">
              <a:extLst>
                <a:ext uri="{FF2B5EF4-FFF2-40B4-BE49-F238E27FC236}">
                  <a16:creationId xmlns:a16="http://schemas.microsoft.com/office/drawing/2014/main" id="{661EC902-038B-472E-A790-3DA08D014CCF}"/>
                </a:ext>
              </a:extLst>
            </p:cNvPr>
            <p:cNvPicPr>
              <a:picLocks noChangeAspect="1"/>
            </p:cNvPicPr>
            <p:nvPr/>
          </p:nvPicPr>
          <p:blipFill>
            <a:blip r:embed="rId4"/>
            <a:stretch>
              <a:fillRect/>
            </a:stretch>
          </p:blipFill>
          <p:spPr>
            <a:xfrm>
              <a:off x="5151150" y="2341684"/>
              <a:ext cx="1706118" cy="1706118"/>
            </a:xfrm>
            <a:prstGeom prst="rect">
              <a:avLst/>
            </a:prstGeom>
          </p:spPr>
        </p:pic>
        <p:pic>
          <p:nvPicPr>
            <p:cNvPr id="10" name="Picture 9">
              <a:extLst>
                <a:ext uri="{FF2B5EF4-FFF2-40B4-BE49-F238E27FC236}">
                  <a16:creationId xmlns:a16="http://schemas.microsoft.com/office/drawing/2014/main" id="{AB5EE680-C31C-4CC3-BA48-A02534680159}"/>
                </a:ext>
              </a:extLst>
            </p:cNvPr>
            <p:cNvPicPr>
              <a:picLocks noChangeAspect="1"/>
            </p:cNvPicPr>
            <p:nvPr/>
          </p:nvPicPr>
          <p:blipFill>
            <a:blip r:embed="rId5"/>
            <a:stretch>
              <a:fillRect/>
            </a:stretch>
          </p:blipFill>
          <p:spPr>
            <a:xfrm>
              <a:off x="7096506" y="2341684"/>
              <a:ext cx="1706118" cy="1706118"/>
            </a:xfrm>
            <a:prstGeom prst="rect">
              <a:avLst/>
            </a:prstGeom>
          </p:spPr>
        </p:pic>
        <p:pic>
          <p:nvPicPr>
            <p:cNvPr id="12" name="Picture 11">
              <a:extLst>
                <a:ext uri="{FF2B5EF4-FFF2-40B4-BE49-F238E27FC236}">
                  <a16:creationId xmlns:a16="http://schemas.microsoft.com/office/drawing/2014/main" id="{88ABD755-6218-479D-92B1-A8CD55086FA7}"/>
                </a:ext>
              </a:extLst>
            </p:cNvPr>
            <p:cNvPicPr>
              <a:picLocks noChangeAspect="1"/>
            </p:cNvPicPr>
            <p:nvPr/>
          </p:nvPicPr>
          <p:blipFill>
            <a:blip r:embed="rId6"/>
            <a:stretch>
              <a:fillRect/>
            </a:stretch>
          </p:blipFill>
          <p:spPr>
            <a:xfrm>
              <a:off x="7096506" y="416642"/>
              <a:ext cx="1706118" cy="1706118"/>
            </a:xfrm>
            <a:prstGeom prst="rect">
              <a:avLst/>
            </a:prstGeom>
          </p:spPr>
        </p:pic>
        <p:pic>
          <p:nvPicPr>
            <p:cNvPr id="14" name="Picture 13">
              <a:extLst>
                <a:ext uri="{FF2B5EF4-FFF2-40B4-BE49-F238E27FC236}">
                  <a16:creationId xmlns:a16="http://schemas.microsoft.com/office/drawing/2014/main" id="{1F431621-F2DC-4F53-8180-96E4B4974011}"/>
                </a:ext>
              </a:extLst>
            </p:cNvPr>
            <p:cNvPicPr>
              <a:picLocks noChangeAspect="1"/>
            </p:cNvPicPr>
            <p:nvPr/>
          </p:nvPicPr>
          <p:blipFill>
            <a:blip r:embed="rId7"/>
            <a:stretch>
              <a:fillRect/>
            </a:stretch>
          </p:blipFill>
          <p:spPr>
            <a:xfrm>
              <a:off x="5151150" y="416642"/>
              <a:ext cx="1706118" cy="1706118"/>
            </a:xfrm>
            <a:prstGeom prst="rect">
              <a:avLst/>
            </a:prstGeom>
          </p:spPr>
        </p:pic>
        <p:sp>
          <p:nvSpPr>
            <p:cNvPr id="15" name="Rectangle 14">
              <a:extLst>
                <a:ext uri="{FF2B5EF4-FFF2-40B4-BE49-F238E27FC236}">
                  <a16:creationId xmlns:a16="http://schemas.microsoft.com/office/drawing/2014/main" id="{88D7C8D1-DE9F-4884-9929-C55C2E9C5659}"/>
                </a:ext>
              </a:extLst>
            </p:cNvPr>
            <p:cNvSpPr/>
            <p:nvPr/>
          </p:nvSpPr>
          <p:spPr>
            <a:xfrm>
              <a:off x="3279170" y="1565077"/>
              <a:ext cx="922306"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“Y”</a:t>
              </a:r>
            </a:p>
          </p:txBody>
        </p:sp>
        <p:sp>
          <p:nvSpPr>
            <p:cNvPr id="16" name="Rectangle 15">
              <a:extLst>
                <a:ext uri="{FF2B5EF4-FFF2-40B4-BE49-F238E27FC236}">
                  <a16:creationId xmlns:a16="http://schemas.microsoft.com/office/drawing/2014/main" id="{B9DCB398-597C-42A6-BB92-5FC52BB9E799}"/>
                </a:ext>
              </a:extLst>
            </p:cNvPr>
            <p:cNvSpPr/>
            <p:nvPr/>
          </p:nvSpPr>
          <p:spPr>
            <a:xfrm>
              <a:off x="5151150" y="1599539"/>
              <a:ext cx="821364" cy="523220"/>
            </a:xfrm>
            <a:prstGeom prst="rect">
              <a:avLst/>
            </a:prstGeom>
          </p:spPr>
          <p:txBody>
            <a:bodyPr wrap="square">
              <a:spAutoFit/>
            </a:bodyPr>
            <a:lstStyle/>
            <a:p>
              <a:pPr algn="ctr"/>
              <a:r>
                <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t>
              </a:r>
            </a:p>
          </p:txBody>
        </p:sp>
        <p:sp>
          <p:nvSpPr>
            <p:cNvPr id="18" name="Rectangle 17">
              <a:extLst>
                <a:ext uri="{FF2B5EF4-FFF2-40B4-BE49-F238E27FC236}">
                  <a16:creationId xmlns:a16="http://schemas.microsoft.com/office/drawing/2014/main" id="{A11EB35D-4437-47FB-816C-8FAB89B67C64}"/>
                </a:ext>
              </a:extLst>
            </p:cNvPr>
            <p:cNvSpPr/>
            <p:nvPr/>
          </p:nvSpPr>
          <p:spPr>
            <a:xfrm>
              <a:off x="7096506" y="1565077"/>
              <a:ext cx="843501" cy="523220"/>
            </a:xfrm>
            <a:prstGeom prst="rect">
              <a:avLst/>
            </a:prstGeom>
          </p:spPr>
          <p:txBody>
            <a:bodyPr wrap="none">
              <a:spAutoFit/>
            </a:bodyPr>
            <a:lstStyle/>
            <a:p>
              <a:pPr lvl="0" algn="ctr"/>
              <a:r>
                <a:rPr lang="en-US" sz="2800" b="1" dirty="0">
                  <a:ln w="9525">
                    <a:solidFill>
                      <a:srgbClr val="FFFFFF"/>
                    </a:solidFill>
                    <a:prstDash val="solid"/>
                  </a:ln>
                  <a:solidFill>
                    <a:srgbClr val="8B81D2"/>
                  </a:solidFill>
                  <a:effectLst>
                    <a:outerShdw blurRad="12700" dist="38100" dir="2700000" algn="tl" rotWithShape="0">
                      <a:srgbClr val="8B81D2">
                        <a:lumMod val="60000"/>
                        <a:lumOff val="40000"/>
                      </a:srgbClr>
                    </a:outerShdw>
                  </a:effectLst>
                </a:rPr>
                <a:t>“M”</a:t>
              </a:r>
            </a:p>
          </p:txBody>
        </p:sp>
        <p:sp>
          <p:nvSpPr>
            <p:cNvPr id="19" name="Rectangle 18">
              <a:extLst>
                <a:ext uri="{FF2B5EF4-FFF2-40B4-BE49-F238E27FC236}">
                  <a16:creationId xmlns:a16="http://schemas.microsoft.com/office/drawing/2014/main" id="{D29EC6CA-B9E7-4B70-946C-5C7566ECA886}"/>
                </a:ext>
              </a:extLst>
            </p:cNvPr>
            <p:cNvSpPr/>
            <p:nvPr/>
          </p:nvSpPr>
          <p:spPr>
            <a:xfrm>
              <a:off x="3128921" y="3524582"/>
              <a:ext cx="763351" cy="523220"/>
            </a:xfrm>
            <a:prstGeom prst="rect">
              <a:avLst/>
            </a:prstGeom>
          </p:spPr>
          <p:txBody>
            <a:bodyPr wrap="none">
              <a:spAutoFit/>
            </a:bodyPr>
            <a:lstStyle/>
            <a:p>
              <a:pPr lvl="0" algn="ctr"/>
              <a:r>
                <a:rPr lang="en-US" sz="2800" b="1" dirty="0">
                  <a:ln w="9525">
                    <a:solidFill>
                      <a:srgbClr val="FFFFFF"/>
                    </a:solidFill>
                    <a:prstDash val="solid"/>
                  </a:ln>
                  <a:solidFill>
                    <a:srgbClr val="8B81D2"/>
                  </a:solidFill>
                  <a:effectLst>
                    <a:outerShdw blurRad="12700" dist="38100" dir="2700000" algn="tl" rotWithShape="0">
                      <a:srgbClr val="8B81D2">
                        <a:lumMod val="60000"/>
                        <a:lumOff val="40000"/>
                      </a:srgbClr>
                    </a:outerShdw>
                  </a:effectLst>
                </a:rPr>
                <a:t>“L”</a:t>
              </a:r>
            </a:p>
          </p:txBody>
        </p:sp>
        <p:sp>
          <p:nvSpPr>
            <p:cNvPr id="20" name="Rectangle 19">
              <a:extLst>
                <a:ext uri="{FF2B5EF4-FFF2-40B4-BE49-F238E27FC236}">
                  <a16:creationId xmlns:a16="http://schemas.microsoft.com/office/drawing/2014/main" id="{0E25B7F1-E6DE-4BF3-9B09-64B1ECD908A6}"/>
                </a:ext>
              </a:extLst>
            </p:cNvPr>
            <p:cNvSpPr/>
            <p:nvPr/>
          </p:nvSpPr>
          <p:spPr>
            <a:xfrm>
              <a:off x="5215797" y="3511628"/>
              <a:ext cx="803425" cy="523220"/>
            </a:xfrm>
            <a:prstGeom prst="rect">
              <a:avLst/>
            </a:prstGeom>
          </p:spPr>
          <p:txBody>
            <a:bodyPr wrap="none">
              <a:spAutoFit/>
            </a:bodyPr>
            <a:lstStyle/>
            <a:p>
              <a:pPr lvl="0" algn="ctr"/>
              <a:r>
                <a:rPr lang="en-US" sz="2800" b="1" dirty="0">
                  <a:ln w="9525">
                    <a:solidFill>
                      <a:srgbClr val="FFFFFF"/>
                    </a:solidFill>
                    <a:prstDash val="solid"/>
                  </a:ln>
                  <a:solidFill>
                    <a:srgbClr val="8B81D2"/>
                  </a:solidFill>
                  <a:effectLst>
                    <a:outerShdw blurRad="12700" dist="38100" dir="2700000" algn="tl" rotWithShape="0">
                      <a:srgbClr val="8B81D2">
                        <a:lumMod val="60000"/>
                        <a:lumOff val="40000"/>
                      </a:srgbClr>
                    </a:outerShdw>
                  </a:effectLst>
                </a:rPr>
                <a:t>“D”</a:t>
              </a:r>
            </a:p>
          </p:txBody>
        </p:sp>
        <p:sp>
          <p:nvSpPr>
            <p:cNvPr id="21" name="Rectangle 20">
              <a:extLst>
                <a:ext uri="{FF2B5EF4-FFF2-40B4-BE49-F238E27FC236}">
                  <a16:creationId xmlns:a16="http://schemas.microsoft.com/office/drawing/2014/main" id="{0A9CB00D-9AD7-442C-8E0B-EA6267401F21}"/>
                </a:ext>
              </a:extLst>
            </p:cNvPr>
            <p:cNvSpPr/>
            <p:nvPr/>
          </p:nvSpPr>
          <p:spPr>
            <a:xfrm>
              <a:off x="7136581" y="3511628"/>
              <a:ext cx="803426" cy="523220"/>
            </a:xfrm>
            <a:prstGeom prst="rect">
              <a:avLst/>
            </a:prstGeom>
          </p:spPr>
          <p:txBody>
            <a:bodyPr wrap="none">
              <a:spAutoFit/>
            </a:bodyPr>
            <a:lstStyle/>
            <a:p>
              <a:pPr lvl="0" algn="ctr"/>
              <a:r>
                <a:rPr lang="en-US" sz="2800" b="1" dirty="0">
                  <a:ln w="9525">
                    <a:solidFill>
                      <a:srgbClr val="FFFFFF"/>
                    </a:solidFill>
                    <a:prstDash val="solid"/>
                  </a:ln>
                  <a:solidFill>
                    <a:srgbClr val="8B81D2"/>
                  </a:solidFill>
                  <a:effectLst>
                    <a:outerShdw blurRad="12700" dist="38100" dir="2700000" algn="tl" rotWithShape="0">
                      <a:srgbClr val="8B81D2">
                        <a:lumMod val="60000"/>
                        <a:lumOff val="40000"/>
                      </a:srgbClr>
                    </a:outerShdw>
                  </a:effectLst>
                </a:rPr>
                <a:t>“H”</a:t>
              </a:r>
            </a:p>
          </p:txBody>
        </p:sp>
      </p:grpSp>
    </p:spTree>
    <p:extLst>
      <p:ext uri="{BB962C8B-B14F-4D97-AF65-F5344CB8AC3E}">
        <p14:creationId xmlns:p14="http://schemas.microsoft.com/office/powerpoint/2010/main" val="410326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394392" y="192035"/>
            <a:ext cx="2229600" cy="90899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800" dirty="0"/>
              <a:t>Next Steps…</a:t>
            </a:r>
            <a:endParaRPr sz="2800" dirty="0"/>
          </a:p>
        </p:txBody>
      </p:sp>
      <p:sp>
        <p:nvSpPr>
          <p:cNvPr id="281" name="Google Shape;281;p19"/>
          <p:cNvSpPr txBox="1">
            <a:spLocks noGrp="1"/>
          </p:cNvSpPr>
          <p:nvPr>
            <p:ph type="subTitle" idx="4294967295"/>
          </p:nvPr>
        </p:nvSpPr>
        <p:spPr>
          <a:xfrm>
            <a:off x="394391" y="943438"/>
            <a:ext cx="2431399" cy="4124108"/>
          </a:xfrm>
          <a:prstGeom prst="rect">
            <a:avLst/>
          </a:prstGeom>
        </p:spPr>
        <p:txBody>
          <a:bodyPr spcFirstLastPara="1" wrap="square" lIns="91425" tIns="91425" rIns="91425" bIns="91425" anchor="t" anchorCtr="0">
            <a:noAutofit/>
          </a:bodyPr>
          <a:lstStyle/>
          <a:p>
            <a:pPr marL="285750" indent="-285750"/>
            <a:r>
              <a:rPr lang="en-US" sz="1800" dirty="0"/>
              <a:t>Live video recognition</a:t>
            </a:r>
          </a:p>
          <a:p>
            <a:pPr marL="285750" indent="-285750"/>
            <a:r>
              <a:rPr lang="en-US" sz="1800" dirty="0"/>
              <a:t>Classifying words</a:t>
            </a:r>
          </a:p>
          <a:p>
            <a:pPr marL="0" indent="0">
              <a:buNone/>
            </a:pPr>
            <a:endParaRPr lang="en-US" sz="1800" dirty="0"/>
          </a:p>
          <a:p>
            <a:pPr marL="0" indent="0">
              <a:buNone/>
            </a:pPr>
            <a:r>
              <a:rPr lang="en-US" sz="2800" dirty="0">
                <a:solidFill>
                  <a:srgbClr val="A5B0FE"/>
                </a:solidFill>
                <a:latin typeface="Miriam Libre"/>
                <a:cs typeface="Miriam Libre"/>
                <a:sym typeface="Miriam Libre"/>
              </a:rPr>
              <a:t>Applications</a:t>
            </a:r>
          </a:p>
          <a:p>
            <a:pPr marL="285750" lvl="0" indent="-285750"/>
            <a:r>
              <a:rPr lang="en-US" sz="1800" dirty="0"/>
              <a:t>Teach ASL </a:t>
            </a:r>
          </a:p>
          <a:p>
            <a:pPr marL="285750" lvl="0" indent="-285750"/>
            <a:r>
              <a:rPr lang="en-US" sz="1800" dirty="0"/>
              <a:t>Serve as a translator between deaf people and others</a:t>
            </a:r>
          </a:p>
          <a:p>
            <a:pPr marL="0" indent="0">
              <a:buNone/>
            </a:pPr>
            <a:endParaRPr sz="1400" dirty="0"/>
          </a:p>
        </p:txBody>
      </p:sp>
      <p:grpSp>
        <p:nvGrpSpPr>
          <p:cNvPr id="282" name="Google Shape;282;p19"/>
          <p:cNvGrpSpPr/>
          <p:nvPr/>
        </p:nvGrpSpPr>
        <p:grpSpPr>
          <a:xfrm>
            <a:off x="8158807" y="192035"/>
            <a:ext cx="739812" cy="693924"/>
            <a:chOff x="6643075" y="3664250"/>
            <a:chExt cx="407950" cy="407975"/>
          </a:xfrm>
        </p:grpSpPr>
        <p:sp>
          <p:nvSpPr>
            <p:cNvPr id="283" name="Google Shape;283;p19"/>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grpSp>
        <p:nvGrpSpPr>
          <p:cNvPr id="285" name="Google Shape;285;p19"/>
          <p:cNvGrpSpPr/>
          <p:nvPr/>
        </p:nvGrpSpPr>
        <p:grpSpPr>
          <a:xfrm rot="-587295">
            <a:off x="3191082" y="3876571"/>
            <a:ext cx="1105140" cy="1105077"/>
            <a:chOff x="576250" y="4319400"/>
            <a:chExt cx="442075" cy="442050"/>
          </a:xfrm>
        </p:grpSpPr>
        <p:sp>
          <p:nvSpPr>
            <p:cNvPr id="286" name="Google Shape;286;p1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Google Shape;287;p19"/>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Google Shape;288;p1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Google Shape;289;p19"/>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90" name="Google Shape;290;p19"/>
          <p:cNvSpPr/>
          <p:nvPr/>
        </p:nvSpPr>
        <p:spPr>
          <a:xfrm>
            <a:off x="7753116" y="89864"/>
            <a:ext cx="225615" cy="20434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91" name="Google Shape;291;p19"/>
          <p:cNvSpPr/>
          <p:nvPr/>
        </p:nvSpPr>
        <p:spPr>
          <a:xfrm rot="2697410">
            <a:off x="7620671" y="995481"/>
            <a:ext cx="637798" cy="6089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Google Shape;292;p19"/>
          <p:cNvSpPr/>
          <p:nvPr/>
        </p:nvSpPr>
        <p:spPr>
          <a:xfrm>
            <a:off x="8643148" y="1226226"/>
            <a:ext cx="255471" cy="24404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Google Shape;293;p19"/>
          <p:cNvSpPr/>
          <p:nvPr/>
        </p:nvSpPr>
        <p:spPr>
          <a:xfrm rot="1279871">
            <a:off x="7342240" y="577095"/>
            <a:ext cx="255414" cy="24398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DD83DFFB-B88B-45CE-83C4-842335F3219F}"/>
              </a:ext>
            </a:extLst>
          </p:cNvPr>
          <p:cNvPicPr>
            <a:picLocks noChangeAspect="1"/>
          </p:cNvPicPr>
          <p:nvPr/>
        </p:nvPicPr>
        <p:blipFill>
          <a:blip r:embed="rId3"/>
          <a:stretch>
            <a:fillRect/>
          </a:stretch>
        </p:blipFill>
        <p:spPr>
          <a:xfrm>
            <a:off x="3201830" y="115749"/>
            <a:ext cx="2970456" cy="2336759"/>
          </a:xfrm>
          <a:prstGeom prst="rect">
            <a:avLst/>
          </a:prstGeom>
        </p:spPr>
      </p:pic>
      <p:sp>
        <p:nvSpPr>
          <p:cNvPr id="4" name="Arrow: Right 3">
            <a:extLst>
              <a:ext uri="{FF2B5EF4-FFF2-40B4-BE49-F238E27FC236}">
                <a16:creationId xmlns:a16="http://schemas.microsoft.com/office/drawing/2014/main" id="{0A1A310F-6E5F-40C8-A966-EC529595FBDC}"/>
              </a:ext>
            </a:extLst>
          </p:cNvPr>
          <p:cNvSpPr/>
          <p:nvPr/>
        </p:nvSpPr>
        <p:spPr>
          <a:xfrm>
            <a:off x="1978568" y="1284128"/>
            <a:ext cx="964957" cy="237906"/>
          </a:xfrm>
          <a:prstGeom prst="rightArrow">
            <a:avLst/>
          </a:prstGeom>
          <a:solidFill>
            <a:srgbClr val="9933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3AE763-A9BF-4F4F-93C8-64226F46FB04}"/>
              </a:ext>
            </a:extLst>
          </p:cNvPr>
          <p:cNvPicPr>
            <a:picLocks noChangeAspect="1"/>
          </p:cNvPicPr>
          <p:nvPr/>
        </p:nvPicPr>
        <p:blipFill>
          <a:blip r:embed="rId4"/>
          <a:stretch>
            <a:fillRect/>
          </a:stretch>
        </p:blipFill>
        <p:spPr>
          <a:xfrm>
            <a:off x="5230874" y="2898494"/>
            <a:ext cx="3304140" cy="1844812"/>
          </a:xfrm>
          <a:prstGeom prst="rect">
            <a:avLst/>
          </a:prstGeom>
        </p:spPr>
      </p:pic>
      <p:sp>
        <p:nvSpPr>
          <p:cNvPr id="7" name="Arrow: Right 6">
            <a:extLst>
              <a:ext uri="{FF2B5EF4-FFF2-40B4-BE49-F238E27FC236}">
                <a16:creationId xmlns:a16="http://schemas.microsoft.com/office/drawing/2014/main" id="{F8A72CE1-F34F-4F64-8876-9B4298172BB3}"/>
              </a:ext>
            </a:extLst>
          </p:cNvPr>
          <p:cNvSpPr/>
          <p:nvPr/>
        </p:nvSpPr>
        <p:spPr>
          <a:xfrm rot="1491561">
            <a:off x="2380616" y="2532007"/>
            <a:ext cx="2752564" cy="249589"/>
          </a:xfrm>
          <a:prstGeom prst="rightArrow">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4AEE58-A75C-45DA-B6A7-1147E78E39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3" name="Rectangle 2">
            <a:extLst>
              <a:ext uri="{FF2B5EF4-FFF2-40B4-BE49-F238E27FC236}">
                <a16:creationId xmlns:a16="http://schemas.microsoft.com/office/drawing/2014/main" id="{E200DB05-80B8-4E92-9496-F8E8FD8BE892}"/>
              </a:ext>
            </a:extLst>
          </p:cNvPr>
          <p:cNvSpPr/>
          <p:nvPr/>
        </p:nvSpPr>
        <p:spPr>
          <a:xfrm>
            <a:off x="372979" y="1786920"/>
            <a:ext cx="4572000" cy="1569660"/>
          </a:xfrm>
          <a:prstGeom prst="rect">
            <a:avLst/>
          </a:prstGeom>
        </p:spPr>
        <p:txBody>
          <a:bodyPr>
            <a:spAutoFit/>
          </a:bodyPr>
          <a:lstStyle/>
          <a:p>
            <a:pPr lvl="0">
              <a:buClr>
                <a:srgbClr val="A5B0FE"/>
              </a:buClr>
              <a:buSzPts val="3000"/>
            </a:pPr>
            <a:r>
              <a:rPr lang="en-US" sz="4800" dirty="0">
                <a:solidFill>
                  <a:srgbClr val="A5B0FE"/>
                </a:solidFill>
                <a:latin typeface="Miriam Libre"/>
                <a:cs typeface="Miriam Libre"/>
                <a:sym typeface="Miriam Libre"/>
              </a:rPr>
              <a:t>In Conclusion….</a:t>
            </a:r>
          </a:p>
        </p:txBody>
      </p:sp>
      <p:pic>
        <p:nvPicPr>
          <p:cNvPr id="5" name="Picture 4">
            <a:extLst>
              <a:ext uri="{FF2B5EF4-FFF2-40B4-BE49-F238E27FC236}">
                <a16:creationId xmlns:a16="http://schemas.microsoft.com/office/drawing/2014/main" id="{56569D84-5943-4DF9-BDC0-3C6BC8121B01}"/>
              </a:ext>
            </a:extLst>
          </p:cNvPr>
          <p:cNvPicPr>
            <a:picLocks noChangeAspect="1"/>
          </p:cNvPicPr>
          <p:nvPr/>
        </p:nvPicPr>
        <p:blipFill>
          <a:blip r:embed="rId2"/>
          <a:stretch>
            <a:fillRect/>
          </a:stretch>
        </p:blipFill>
        <p:spPr>
          <a:xfrm>
            <a:off x="4942915" y="1257300"/>
            <a:ext cx="3867150" cy="2628900"/>
          </a:xfrm>
          <a:prstGeom prst="rect">
            <a:avLst/>
          </a:prstGeom>
        </p:spPr>
      </p:pic>
    </p:spTree>
    <p:extLst>
      <p:ext uri="{BB962C8B-B14F-4D97-AF65-F5344CB8AC3E}">
        <p14:creationId xmlns:p14="http://schemas.microsoft.com/office/powerpoint/2010/main" val="276611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CREDITS</a:t>
            </a:r>
            <a:endParaRPr dirty="0"/>
          </a:p>
        </p:txBody>
      </p:sp>
      <p:sp>
        <p:nvSpPr>
          <p:cNvPr id="492" name="Google Shape;492;p37"/>
          <p:cNvSpPr txBox="1">
            <a:spLocks noGrp="1"/>
          </p:cNvSpPr>
          <p:nvPr>
            <p:ph type="body" idx="1"/>
          </p:nvPr>
        </p:nvSpPr>
        <p:spPr>
          <a:xfrm>
            <a:off x="457200" y="1374181"/>
            <a:ext cx="5138700" cy="348615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dirty="0"/>
              <a:t>Special thanks to </a:t>
            </a:r>
            <a:r>
              <a:rPr lang="en-US" sz="2400" dirty="0"/>
              <a:t>Jin Li, Hongzhi Li, and the rest of the team for all your help and mentorship!</a:t>
            </a:r>
            <a:r>
              <a:rPr lang="en" sz="2400" dirty="0"/>
              <a:t> </a:t>
            </a:r>
            <a:endParaRPr lang="en" dirty="0">
              <a:solidFill>
                <a:srgbClr val="6463BD"/>
              </a:solidFill>
            </a:endParaRPr>
          </a:p>
          <a:p>
            <a:pPr marL="0" lvl="0" indent="0" rtl="0">
              <a:spcBef>
                <a:spcPts val="600"/>
              </a:spcBef>
              <a:spcAft>
                <a:spcPts val="0"/>
              </a:spcAft>
              <a:buNone/>
            </a:pPr>
            <a:endParaRPr lang="en" sz="1400" dirty="0">
              <a:solidFill>
                <a:srgbClr val="6463BD"/>
              </a:solidFill>
            </a:endParaRPr>
          </a:p>
          <a:p>
            <a:pPr marL="0" lvl="0" indent="0" rtl="0">
              <a:spcBef>
                <a:spcPts val="600"/>
              </a:spcBef>
              <a:spcAft>
                <a:spcPts val="0"/>
              </a:spcAft>
              <a:buNone/>
            </a:pPr>
            <a:r>
              <a:rPr lang="en" sz="1400" dirty="0">
                <a:solidFill>
                  <a:srgbClr val="6463BD"/>
                </a:solidFill>
              </a:rPr>
              <a:t>Dat</a:t>
            </a:r>
            <a:r>
              <a:rPr lang="en-US" sz="1400" dirty="0">
                <a:solidFill>
                  <a:srgbClr val="6463BD"/>
                </a:solidFill>
              </a:rPr>
              <a:t>aset: Created by “Akash,” published on Kaggle website</a:t>
            </a:r>
          </a:p>
          <a:p>
            <a:pPr marL="0" lvl="0" indent="0" rtl="0">
              <a:spcBef>
                <a:spcPts val="600"/>
              </a:spcBef>
              <a:spcAft>
                <a:spcPts val="0"/>
              </a:spcAft>
              <a:buNone/>
            </a:pPr>
            <a:r>
              <a:rPr lang="en-US" sz="1400" dirty="0">
                <a:solidFill>
                  <a:srgbClr val="6463BD"/>
                </a:solidFill>
              </a:rPr>
              <a:t>Images used in PPT: </a:t>
            </a:r>
          </a:p>
          <a:p>
            <a:pPr marL="0" lvl="0" indent="0">
              <a:buNone/>
            </a:pPr>
            <a:r>
              <a:rPr lang="en-US" sz="900" dirty="0">
                <a:hlinkClick r:id="rId3"/>
              </a:rPr>
              <a:t>http://jennymorgan.me/sign-language-coloring-pages/high-tech-american-sign-language-coloring-pages-asl-alphabet-free-4-colouring/</a:t>
            </a:r>
            <a:endParaRPr lang="en-US" sz="900" dirty="0"/>
          </a:p>
          <a:p>
            <a:pPr marL="0" lvl="0" indent="0">
              <a:buNone/>
            </a:pPr>
            <a:r>
              <a:rPr lang="en-US" sz="900" dirty="0">
                <a:hlinkClick r:id="rId4"/>
              </a:rPr>
              <a:t>https://www.analyticsvidhya.com/blog/2017/06/transfer-learning-the-art-of-fine-tuning-a-pre-trained-model/</a:t>
            </a:r>
            <a:endParaRPr lang="en-US" sz="900" dirty="0"/>
          </a:p>
          <a:p>
            <a:pPr marL="0" lvl="0" indent="0">
              <a:buNone/>
            </a:pPr>
            <a:r>
              <a:rPr lang="en-US" sz="900" dirty="0">
                <a:hlinkClick r:id="rId5"/>
              </a:rPr>
              <a:t>https://medium.freecodecamp.org/an-intuitive-guide-to-convolutional-neural-networks-260c2de0a050</a:t>
            </a:r>
            <a:endParaRPr lang="en-US" sz="900" dirty="0"/>
          </a:p>
          <a:p>
            <a:pPr marL="0" lvl="0" indent="0">
              <a:buNone/>
            </a:pPr>
            <a:endParaRPr lang="en-US" sz="900" dirty="0"/>
          </a:p>
          <a:p>
            <a:pPr marL="0" lvl="0" indent="0">
              <a:buNone/>
            </a:pPr>
            <a:endParaRPr lang="en" sz="1400" dirty="0"/>
          </a:p>
        </p:txBody>
      </p:sp>
      <p:sp>
        <p:nvSpPr>
          <p:cNvPr id="493" name="Google Shape;493;p37"/>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4" name="Rectangle 3">
            <a:extLst>
              <a:ext uri="{FF2B5EF4-FFF2-40B4-BE49-F238E27FC236}">
                <a16:creationId xmlns:a16="http://schemas.microsoft.com/office/drawing/2014/main" id="{31C171DA-BDB8-4955-9813-82D515C04E14}"/>
              </a:ext>
            </a:extLst>
          </p:cNvPr>
          <p:cNvSpPr/>
          <p:nvPr/>
        </p:nvSpPr>
        <p:spPr>
          <a:xfrm>
            <a:off x="4572000" y="0"/>
            <a:ext cx="4571999" cy="5143500"/>
          </a:xfrm>
          <a:prstGeom prst="rect">
            <a:avLst/>
          </a:prstGeom>
          <a:solidFill>
            <a:srgbClr val="A5B0F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54" name="Google Shape;254;p15"/>
          <p:cNvSpPr txBox="1">
            <a:spLocks noGrp="1"/>
          </p:cNvSpPr>
          <p:nvPr>
            <p:ph type="ctrTitle" idx="4294967295"/>
          </p:nvPr>
        </p:nvSpPr>
        <p:spPr>
          <a:xfrm>
            <a:off x="1195341" y="133531"/>
            <a:ext cx="2262805" cy="84503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600" dirty="0"/>
              <a:t>About Me</a:t>
            </a:r>
            <a:endParaRPr sz="3600" dirty="0"/>
          </a:p>
        </p:txBody>
      </p:sp>
      <p:sp>
        <p:nvSpPr>
          <p:cNvPr id="255" name="Google Shape;255;p15"/>
          <p:cNvSpPr txBox="1">
            <a:spLocks noGrp="1"/>
          </p:cNvSpPr>
          <p:nvPr>
            <p:ph type="subTitle" idx="4294967295"/>
          </p:nvPr>
        </p:nvSpPr>
        <p:spPr>
          <a:xfrm>
            <a:off x="678093" y="1196618"/>
            <a:ext cx="3297300" cy="3150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b="1" dirty="0">
                <a:solidFill>
                  <a:srgbClr val="A5B0FE"/>
                </a:solidFill>
              </a:rPr>
              <a:t>Julia Dai</a:t>
            </a:r>
            <a:endParaRPr sz="3000" b="1" dirty="0">
              <a:solidFill>
                <a:srgbClr val="A5B0FE"/>
              </a:solidFill>
            </a:endParaRPr>
          </a:p>
          <a:p>
            <a:pPr marL="0" lvl="0" indent="0" algn="ctr" rtl="0">
              <a:spcBef>
                <a:spcPts val="600"/>
              </a:spcBef>
              <a:spcAft>
                <a:spcPts val="0"/>
              </a:spcAft>
              <a:buClr>
                <a:schemeClr val="dk1"/>
              </a:buClr>
              <a:buSzPts val="1100"/>
              <a:buFont typeface="Arial"/>
              <a:buNone/>
            </a:pPr>
            <a:r>
              <a:rPr lang="en-US" b="1" dirty="0"/>
              <a:t>MSR High School Intern</a:t>
            </a:r>
          </a:p>
          <a:p>
            <a:pPr marL="0" lvl="0" indent="0" algn="ctr" rtl="0">
              <a:spcBef>
                <a:spcPts val="600"/>
              </a:spcBef>
              <a:spcAft>
                <a:spcPts val="0"/>
              </a:spcAft>
              <a:buClr>
                <a:schemeClr val="dk1"/>
              </a:buClr>
              <a:buSzPts val="1100"/>
              <a:buFont typeface="Arial"/>
              <a:buNone/>
            </a:pPr>
            <a:r>
              <a:rPr lang="en-US" dirty="0"/>
              <a:t>Washington University in St. Louis</a:t>
            </a:r>
          </a:p>
          <a:p>
            <a:pPr marL="0" lvl="0" indent="0" algn="ctr" rtl="0">
              <a:spcBef>
                <a:spcPts val="600"/>
              </a:spcBef>
              <a:spcAft>
                <a:spcPts val="0"/>
              </a:spcAft>
              <a:buClr>
                <a:schemeClr val="dk1"/>
              </a:buClr>
              <a:buSzPts val="1100"/>
              <a:buFont typeface="Arial"/>
              <a:buNone/>
            </a:pPr>
            <a:r>
              <a:rPr lang="en-US" dirty="0"/>
              <a:t>Class of 2022</a:t>
            </a:r>
            <a:endParaRPr dirty="0"/>
          </a:p>
        </p:txBody>
      </p:sp>
      <p:sp>
        <p:nvSpPr>
          <p:cNvPr id="256" name="Google Shape;256;p15"/>
          <p:cNvSpPr txBox="1">
            <a:spLocks noGrp="1"/>
          </p:cNvSpPr>
          <p:nvPr>
            <p:ph type="sldNum" idx="12"/>
          </p:nvPr>
        </p:nvSpPr>
        <p:spPr>
          <a:xfrm>
            <a:off x="8808000" y="2208175"/>
            <a:ext cx="336000" cy="727200"/>
          </a:xfrm>
          <a:prstGeom prst="rect">
            <a:avLst/>
          </a:prstGeom>
          <a:solidFill>
            <a:schemeClr val="tx1"/>
          </a:solidFill>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dirty="0"/>
          </a:p>
        </p:txBody>
      </p:sp>
      <p:pic>
        <p:nvPicPr>
          <p:cNvPr id="3" name="Picture 2">
            <a:extLst>
              <a:ext uri="{FF2B5EF4-FFF2-40B4-BE49-F238E27FC236}">
                <a16:creationId xmlns:a16="http://schemas.microsoft.com/office/drawing/2014/main" id="{B3768572-3F72-4757-9491-299FA11F8BAC}"/>
              </a:ext>
            </a:extLst>
          </p:cNvPr>
          <p:cNvPicPr>
            <a:picLocks noChangeAspect="1"/>
          </p:cNvPicPr>
          <p:nvPr/>
        </p:nvPicPr>
        <p:blipFill>
          <a:blip r:embed="rId4"/>
          <a:stretch>
            <a:fillRect/>
          </a:stretch>
        </p:blipFill>
        <p:spPr>
          <a:xfrm>
            <a:off x="5261258" y="333121"/>
            <a:ext cx="3204649" cy="44772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14FED8C8-0545-447C-AAB9-0581BC07D97A}"/>
              </a:ext>
            </a:extLst>
          </p:cNvPr>
          <p:cNvPicPr>
            <a:picLocks noChangeAspect="1"/>
          </p:cNvPicPr>
          <p:nvPr/>
        </p:nvPicPr>
        <p:blipFill>
          <a:blip r:embed="rId5"/>
          <a:stretch>
            <a:fillRect/>
          </a:stretch>
        </p:blipFill>
        <p:spPr>
          <a:xfrm>
            <a:off x="475207" y="3633822"/>
            <a:ext cx="1426792" cy="1426792"/>
          </a:xfrm>
          <a:prstGeom prst="rect">
            <a:avLst/>
          </a:prstGeom>
        </p:spPr>
      </p:pic>
      <p:pic>
        <p:nvPicPr>
          <p:cNvPr id="11" name="Picture 10">
            <a:extLst>
              <a:ext uri="{FF2B5EF4-FFF2-40B4-BE49-F238E27FC236}">
                <a16:creationId xmlns:a16="http://schemas.microsoft.com/office/drawing/2014/main" id="{A4E92944-E6A1-42F5-8CDD-29A8B57FB914}"/>
              </a:ext>
            </a:extLst>
          </p:cNvPr>
          <p:cNvPicPr>
            <a:picLocks noChangeAspect="1"/>
          </p:cNvPicPr>
          <p:nvPr/>
        </p:nvPicPr>
        <p:blipFill>
          <a:blip r:embed="rId6"/>
          <a:stretch>
            <a:fillRect/>
          </a:stretch>
        </p:blipFill>
        <p:spPr>
          <a:xfrm>
            <a:off x="2025584" y="3633822"/>
            <a:ext cx="2064221" cy="1376147"/>
          </a:xfrm>
          <a:prstGeom prst="rect">
            <a:avLst/>
          </a:prstGeom>
        </p:spPr>
      </p:pic>
      <p:cxnSp>
        <p:nvCxnSpPr>
          <p:cNvPr id="13" name="Straight Connector 12">
            <a:extLst>
              <a:ext uri="{FF2B5EF4-FFF2-40B4-BE49-F238E27FC236}">
                <a16:creationId xmlns:a16="http://schemas.microsoft.com/office/drawing/2014/main" id="{2B4141E5-DAE6-4A15-ADA1-8111346FF710}"/>
              </a:ext>
            </a:extLst>
          </p:cNvPr>
          <p:cNvCxnSpPr>
            <a:cxnSpLocks/>
          </p:cNvCxnSpPr>
          <p:nvPr/>
        </p:nvCxnSpPr>
        <p:spPr>
          <a:xfrm>
            <a:off x="585214" y="1159967"/>
            <a:ext cx="3483061" cy="0"/>
          </a:xfrm>
          <a:prstGeom prst="line">
            <a:avLst/>
          </a:prstGeom>
          <a:ln w="28575">
            <a:solidFill>
              <a:srgbClr val="A5B0F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3"/>
          <p:cNvSpPr txBox="1">
            <a:spLocks noGrp="1"/>
          </p:cNvSpPr>
          <p:nvPr>
            <p:ph type="title" idx="4294967295"/>
          </p:nvPr>
        </p:nvSpPr>
        <p:spPr>
          <a:xfrm>
            <a:off x="646704" y="315703"/>
            <a:ext cx="8143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dirty="0">
                <a:solidFill>
                  <a:srgbClr val="FFFFFF"/>
                </a:solidFill>
              </a:rPr>
              <a:t>American Sign Language--Alphabet</a:t>
            </a:r>
            <a:endParaRPr sz="2400" dirty="0">
              <a:solidFill>
                <a:srgbClr val="FFFFFF"/>
              </a:solidFill>
            </a:endParaRPr>
          </a:p>
        </p:txBody>
      </p:sp>
      <p:sp>
        <p:nvSpPr>
          <p:cNvPr id="324" name="Google Shape;324;p23"/>
          <p:cNvSpPr txBox="1">
            <a:spLocks noGrp="1"/>
          </p:cNvSpPr>
          <p:nvPr>
            <p:ph type="sldNum" idx="12"/>
          </p:nvPr>
        </p:nvSpPr>
        <p:spPr>
          <a:xfrm>
            <a:off x="4116450" y="4807500"/>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D8343D-8681-44FD-9B52-6708506D0B2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
        <p:nvSpPr>
          <p:cNvPr id="3" name="Rectangle 2">
            <a:extLst>
              <a:ext uri="{FF2B5EF4-FFF2-40B4-BE49-F238E27FC236}">
                <a16:creationId xmlns:a16="http://schemas.microsoft.com/office/drawing/2014/main" id="{21F6D234-9FB1-4F5D-9D02-95C21A3075B4}"/>
              </a:ext>
            </a:extLst>
          </p:cNvPr>
          <p:cNvSpPr/>
          <p:nvPr/>
        </p:nvSpPr>
        <p:spPr>
          <a:xfrm>
            <a:off x="144379" y="800331"/>
            <a:ext cx="2502568" cy="1569660"/>
          </a:xfrm>
          <a:prstGeom prst="rect">
            <a:avLst/>
          </a:prstGeom>
        </p:spPr>
        <p:txBody>
          <a:bodyPr wrap="square">
            <a:spAutoFit/>
          </a:bodyPr>
          <a:lstStyle/>
          <a:p>
            <a:pPr lvl="0">
              <a:buClr>
                <a:srgbClr val="A5B0FE"/>
              </a:buClr>
              <a:buSzPts val="3000"/>
            </a:pPr>
            <a:r>
              <a:rPr lang="en-US" sz="3200" dirty="0">
                <a:solidFill>
                  <a:srgbClr val="A5B0FE"/>
                </a:solidFill>
                <a:latin typeface="Miriam Libre"/>
                <a:cs typeface="Miriam Libre"/>
                <a:sym typeface="Miriam Libre"/>
              </a:rPr>
              <a:t>In Conclusion…</a:t>
            </a:r>
          </a:p>
        </p:txBody>
      </p:sp>
    </p:spTree>
    <p:extLst>
      <p:ext uri="{BB962C8B-B14F-4D97-AF65-F5344CB8AC3E}">
        <p14:creationId xmlns:p14="http://schemas.microsoft.com/office/powerpoint/2010/main" val="391611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793770"/>
          </a:xfrm>
          <a:prstGeom prst="rect">
            <a:avLst/>
          </a:prstGeom>
        </p:spPr>
        <p:txBody>
          <a:bodyPr spcFirstLastPara="1" wrap="square" lIns="91425" tIns="91425" rIns="91425" bIns="91425" anchor="ctr" anchorCtr="0">
            <a:noAutofit/>
          </a:bodyPr>
          <a:lstStyle/>
          <a:p>
            <a:pPr marL="0" lvl="0" indent="0">
              <a:buNone/>
            </a:pPr>
            <a:r>
              <a:rPr lang="en-US" sz="2000" dirty="0"/>
              <a:t>“The thing that's been most exciting in the last five years is this one specialized branch of 'deep neural network' that is fundamentally giving us human perception, whether it is speech or image recognition, and that's just magical to see.“</a:t>
            </a:r>
          </a:p>
          <a:p>
            <a:pPr marL="0" lvl="0" indent="0">
              <a:buNone/>
            </a:pPr>
            <a:r>
              <a:rPr lang="en-US" sz="2000" i="0" dirty="0"/>
              <a:t>--Satya Nadella,</a:t>
            </a:r>
          </a:p>
          <a:p>
            <a:pPr marL="0" lvl="0" indent="0">
              <a:buNone/>
            </a:pPr>
            <a:r>
              <a:rPr lang="en-US" sz="2000" i="0" dirty="0"/>
              <a:t>CEO of Microsoft</a:t>
            </a:r>
            <a:endParaRPr sz="2000"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pic>
        <p:nvPicPr>
          <p:cNvPr id="5" name="Picture 4">
            <a:extLst>
              <a:ext uri="{FF2B5EF4-FFF2-40B4-BE49-F238E27FC236}">
                <a16:creationId xmlns:a16="http://schemas.microsoft.com/office/drawing/2014/main" id="{55AC1152-9977-4E0A-8336-C2D71B38286C}"/>
              </a:ext>
            </a:extLst>
          </p:cNvPr>
          <p:cNvPicPr>
            <a:picLocks noChangeAspect="1"/>
          </p:cNvPicPr>
          <p:nvPr/>
        </p:nvPicPr>
        <p:blipFill>
          <a:blip r:embed="rId3"/>
          <a:stretch>
            <a:fillRect/>
          </a:stretch>
        </p:blipFill>
        <p:spPr>
          <a:xfrm>
            <a:off x="6908145" y="3368533"/>
            <a:ext cx="1073682" cy="8259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4" title="Chart"/>
          <p:cNvPicPr preferRelativeResize="0"/>
          <p:nvPr/>
        </p:nvPicPr>
        <p:blipFill>
          <a:blip r:embed="rId3">
            <a:alphaModFix/>
          </a:blip>
          <a:stretch>
            <a:fillRect/>
          </a:stretch>
        </p:blipFill>
        <p:spPr>
          <a:xfrm>
            <a:off x="152400" y="76200"/>
            <a:ext cx="5809600" cy="4971599"/>
          </a:xfrm>
          <a:prstGeom prst="rect">
            <a:avLst/>
          </a:prstGeom>
          <a:noFill/>
          <a:ln>
            <a:noFill/>
          </a:ln>
        </p:spPr>
      </p:pic>
      <p:sp>
        <p:nvSpPr>
          <p:cNvPr id="330" name="Google Shape;330;p24"/>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p>
            <a:pPr marL="0" lvl="0" indent="0">
              <a:spcBef>
                <a:spcPts val="360"/>
              </a:spcBef>
              <a:spcAft>
                <a:spcPts val="0"/>
              </a:spcAft>
              <a:buNone/>
            </a:pPr>
            <a:r>
              <a:rPr lang="en"/>
              <a:t>You can insert graphs from </a:t>
            </a:r>
            <a:r>
              <a:rPr lang="en" u="sng">
                <a:hlinkClick r:id="rId4"/>
              </a:rPr>
              <a:t>Google Sheets</a:t>
            </a:r>
            <a:endParaRPr/>
          </a:p>
        </p:txBody>
      </p:sp>
      <p:sp>
        <p:nvSpPr>
          <p:cNvPr id="331" name="Google Shape;331;p2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USE DIAGRAMS TO EXPLAIN YOUR IDEAS</a:t>
            </a:r>
            <a:endParaRPr/>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
        <p:nvSpPr>
          <p:cNvPr id="338" name="Google Shape;338;p25"/>
          <p:cNvSpPr/>
          <p:nvPr/>
        </p:nvSpPr>
        <p:spPr>
          <a:xfrm>
            <a:off x="1512597" y="1850439"/>
            <a:ext cx="2993400" cy="2302200"/>
          </a:xfrm>
          <a:prstGeom prst="triangle">
            <a:avLst>
              <a:gd name="adj" fmla="val 50000"/>
            </a:avLst>
          </a:prstGeom>
          <a:solidFill>
            <a:srgbClr val="A5B0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Google Shape;339;p25"/>
          <p:cNvSpPr txBox="1"/>
          <p:nvPr/>
        </p:nvSpPr>
        <p:spPr>
          <a:xfrm>
            <a:off x="2178452" y="3079599"/>
            <a:ext cx="1662600" cy="926400"/>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en" sz="1200">
                <a:latin typeface="Barlow Light"/>
                <a:ea typeface="Barlow Light"/>
                <a:cs typeface="Barlow Light"/>
                <a:sym typeface="Barlow Light"/>
              </a:rPr>
              <a:t>Vestibulum nec congue tempus</a:t>
            </a:r>
            <a:endParaRPr sz="1200">
              <a:latin typeface="Barlow Light"/>
              <a:ea typeface="Barlow Light"/>
              <a:cs typeface="Barlow Light"/>
              <a:sym typeface="Barlow Light"/>
            </a:endParaRPr>
          </a:p>
        </p:txBody>
      </p:sp>
      <p:grpSp>
        <p:nvGrpSpPr>
          <p:cNvPr id="340" name="Google Shape;340;p25"/>
          <p:cNvGrpSpPr/>
          <p:nvPr/>
        </p:nvGrpSpPr>
        <p:grpSpPr>
          <a:xfrm>
            <a:off x="2004287" y="3804234"/>
            <a:ext cx="2821514" cy="908741"/>
            <a:chOff x="3698064" y="3159725"/>
            <a:chExt cx="2449869" cy="789043"/>
          </a:xfrm>
        </p:grpSpPr>
        <p:sp>
          <p:nvSpPr>
            <p:cNvPr id="341" name="Google Shape;341;p25"/>
            <p:cNvSpPr/>
            <p:nvPr/>
          </p:nvSpPr>
          <p:spPr>
            <a:xfrm rot="10800000">
              <a:off x="3698064" y="3575617"/>
              <a:ext cx="1740900" cy="125400"/>
            </a:xfrm>
            <a:prstGeom prst="rightArrow">
              <a:avLst>
                <a:gd name="adj1" fmla="val 25514"/>
                <a:gd name="adj2" fmla="val 64322"/>
              </a:avLst>
            </a:prstGeom>
            <a:solidFill>
              <a:srgbClr val="8184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Barlow Light"/>
                <a:ea typeface="Barlow Light"/>
                <a:cs typeface="Barlow Light"/>
                <a:sym typeface="Barlow Light"/>
              </a:endParaRPr>
            </a:p>
          </p:txBody>
        </p:sp>
        <p:sp>
          <p:nvSpPr>
            <p:cNvPr id="342" name="Google Shape;342;p25"/>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en" sz="800">
                  <a:latin typeface="Barlow Light"/>
                  <a:ea typeface="Barlow Light"/>
                  <a:cs typeface="Barlow Light"/>
                  <a:sym typeface="Barlow Light"/>
                </a:rPr>
                <a:t>Vestibulum nec congue tempus</a:t>
              </a:r>
              <a:endParaRPr sz="800">
                <a:latin typeface="Barlow Light"/>
                <a:ea typeface="Barlow Light"/>
                <a:cs typeface="Barlow Light"/>
                <a:sym typeface="Barlow Light"/>
              </a:endParaRPr>
            </a:p>
          </p:txBody>
        </p:sp>
        <p:sp>
          <p:nvSpPr>
            <p:cNvPr id="343" name="Google Shape;343;p25"/>
            <p:cNvSpPr/>
            <p:nvPr/>
          </p:nvSpPr>
          <p:spPr>
            <a:xfrm>
              <a:off x="5582733" y="3159725"/>
              <a:ext cx="565200" cy="565500"/>
            </a:xfrm>
            <a:prstGeom prst="ellipse">
              <a:avLst/>
            </a:prstGeom>
            <a:solidFill>
              <a:srgbClr val="6463BD"/>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en" sz="1200">
                  <a:solidFill>
                    <a:srgbClr val="FFFFFF"/>
                  </a:solidFill>
                  <a:latin typeface="Barlow Light"/>
                  <a:ea typeface="Barlow Light"/>
                  <a:cs typeface="Barlow Light"/>
                  <a:sym typeface="Barlow Light"/>
                </a:rPr>
                <a:t>02</a:t>
              </a:r>
              <a:endParaRPr sz="1200">
                <a:solidFill>
                  <a:srgbClr val="FFFFFF"/>
                </a:solidFill>
                <a:latin typeface="Barlow Light"/>
                <a:ea typeface="Barlow Light"/>
                <a:cs typeface="Barlow Light"/>
                <a:sym typeface="Barlow Light"/>
              </a:endParaRPr>
            </a:p>
          </p:txBody>
        </p:sp>
      </p:grpSp>
      <p:grpSp>
        <p:nvGrpSpPr>
          <p:cNvPr id="344" name="Google Shape;344;p25"/>
          <p:cNvGrpSpPr/>
          <p:nvPr/>
        </p:nvGrpSpPr>
        <p:grpSpPr>
          <a:xfrm>
            <a:off x="1238486" y="1922339"/>
            <a:ext cx="1439155" cy="2533181"/>
            <a:chOff x="3033133" y="1525710"/>
            <a:chExt cx="1249592" cy="2199515"/>
          </a:xfrm>
        </p:grpSpPr>
        <p:sp>
          <p:nvSpPr>
            <p:cNvPr id="345" name="Google Shape;345;p25"/>
            <p:cNvSpPr/>
            <p:nvPr/>
          </p:nvSpPr>
          <p:spPr>
            <a:xfrm rot="-3360517">
              <a:off x="2960437" y="2297046"/>
              <a:ext cx="1629676" cy="125310"/>
            </a:xfrm>
            <a:prstGeom prst="rightArrow">
              <a:avLst>
                <a:gd name="adj1" fmla="val 25514"/>
                <a:gd name="adj2" fmla="val 64322"/>
              </a:avLst>
            </a:prstGeom>
            <a:solidFill>
              <a:srgbClr val="8184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Barlow Light"/>
                <a:ea typeface="Barlow Light"/>
                <a:cs typeface="Barlow Light"/>
                <a:sym typeface="Barlow Light"/>
              </a:endParaRPr>
            </a:p>
          </p:txBody>
        </p:sp>
        <p:sp>
          <p:nvSpPr>
            <p:cNvPr id="346" name="Google Shape;346;p25"/>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en" sz="800">
                  <a:latin typeface="Barlow Light"/>
                  <a:ea typeface="Barlow Light"/>
                  <a:cs typeface="Barlow Light"/>
                  <a:sym typeface="Barlow Light"/>
                </a:rPr>
                <a:t>Vestibulum nec congue tempus</a:t>
              </a:r>
              <a:endParaRPr sz="800">
                <a:latin typeface="Barlow Light"/>
                <a:ea typeface="Barlow Light"/>
                <a:cs typeface="Barlow Light"/>
                <a:sym typeface="Barlow Light"/>
              </a:endParaRPr>
            </a:p>
          </p:txBody>
        </p:sp>
        <p:sp>
          <p:nvSpPr>
            <p:cNvPr id="347" name="Google Shape;347;p25"/>
            <p:cNvSpPr/>
            <p:nvPr/>
          </p:nvSpPr>
          <p:spPr>
            <a:xfrm>
              <a:off x="3058183" y="3159725"/>
              <a:ext cx="565200" cy="565500"/>
            </a:xfrm>
            <a:prstGeom prst="ellipse">
              <a:avLst/>
            </a:prstGeom>
            <a:solidFill>
              <a:srgbClr val="8184D9"/>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en" sz="1200">
                  <a:solidFill>
                    <a:srgbClr val="FFFFFF"/>
                  </a:solidFill>
                  <a:latin typeface="Barlow Light"/>
                  <a:ea typeface="Barlow Light"/>
                  <a:cs typeface="Barlow Light"/>
                  <a:sym typeface="Barlow Light"/>
                </a:rPr>
                <a:t>03</a:t>
              </a:r>
              <a:endParaRPr sz="1200">
                <a:solidFill>
                  <a:srgbClr val="FFFFFF"/>
                </a:solidFill>
                <a:latin typeface="Barlow Light"/>
                <a:ea typeface="Barlow Light"/>
                <a:cs typeface="Barlow Light"/>
                <a:sym typeface="Barlow Light"/>
              </a:endParaRPr>
            </a:p>
          </p:txBody>
        </p:sp>
      </p:grpSp>
      <p:grpSp>
        <p:nvGrpSpPr>
          <p:cNvPr id="348" name="Google Shape;348;p25"/>
          <p:cNvGrpSpPr/>
          <p:nvPr/>
        </p:nvGrpSpPr>
        <p:grpSpPr>
          <a:xfrm>
            <a:off x="2684532" y="1545030"/>
            <a:ext cx="2035553" cy="2144463"/>
            <a:chOff x="4288708" y="1198100"/>
            <a:chExt cx="1767434" cy="1861998"/>
          </a:xfrm>
        </p:grpSpPr>
        <p:sp>
          <p:nvSpPr>
            <p:cNvPr id="349" name="Google Shape;349;p25"/>
            <p:cNvSpPr/>
            <p:nvPr/>
          </p:nvSpPr>
          <p:spPr>
            <a:xfrm rot="3420919">
              <a:off x="4575050" y="2300047"/>
              <a:ext cx="1581515" cy="125402"/>
            </a:xfrm>
            <a:prstGeom prst="rightArrow">
              <a:avLst>
                <a:gd name="adj1" fmla="val 25514"/>
                <a:gd name="adj2" fmla="val 64322"/>
              </a:avLst>
            </a:prstGeom>
            <a:solidFill>
              <a:srgbClr val="4F4A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Barlow Light"/>
                <a:ea typeface="Barlow Light"/>
                <a:cs typeface="Barlow Light"/>
                <a:sym typeface="Barlow Light"/>
              </a:endParaRPr>
            </a:p>
          </p:txBody>
        </p:sp>
        <p:sp>
          <p:nvSpPr>
            <p:cNvPr id="350" name="Google Shape;350;p25"/>
            <p:cNvSpPr/>
            <p:nvPr/>
          </p:nvSpPr>
          <p:spPr>
            <a:xfrm>
              <a:off x="4288708" y="1198100"/>
              <a:ext cx="565200" cy="565500"/>
            </a:xfrm>
            <a:prstGeom prst="ellipse">
              <a:avLst/>
            </a:prstGeom>
            <a:solidFill>
              <a:srgbClr val="4F4A9E"/>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en" sz="1200">
                  <a:solidFill>
                    <a:srgbClr val="FFFFFF"/>
                  </a:solidFill>
                  <a:latin typeface="Barlow Light"/>
                  <a:ea typeface="Barlow Light"/>
                  <a:cs typeface="Barlow Light"/>
                  <a:sym typeface="Barlow Light"/>
                </a:rPr>
                <a:t>01</a:t>
              </a:r>
              <a:endParaRPr sz="1200">
                <a:solidFill>
                  <a:srgbClr val="FFFFFF"/>
                </a:solidFill>
                <a:latin typeface="Barlow Light"/>
                <a:ea typeface="Barlow Light"/>
                <a:cs typeface="Barlow Light"/>
                <a:sym typeface="Barlow Light"/>
              </a:endParaRPr>
            </a:p>
          </p:txBody>
        </p:sp>
        <p:sp>
          <p:nvSpPr>
            <p:cNvPr id="351" name="Google Shape;351;p25"/>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en" sz="800">
                  <a:latin typeface="Barlow Light"/>
                  <a:ea typeface="Barlow Light"/>
                  <a:cs typeface="Barlow Light"/>
                  <a:sym typeface="Barlow Light"/>
                </a:rPr>
                <a:t>Vestibulum nec congue tempus</a:t>
              </a:r>
              <a:endParaRPr sz="800">
                <a:latin typeface="Barlow Light"/>
                <a:ea typeface="Barlow Light"/>
                <a:cs typeface="Barlow Light"/>
                <a:sym typeface="Barlow Ligh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7"/>
          <p:cNvSpPr/>
          <p:nvPr/>
        </p:nvSpPr>
        <p:spPr>
          <a:xfrm>
            <a:off x="514725" y="866384"/>
            <a:ext cx="8171736" cy="3892835"/>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Google Shape;364;p27"/>
          <p:cNvSpPr txBox="1">
            <a:spLocks noGrp="1"/>
          </p:cNvSpPr>
          <p:nvPr>
            <p:ph type="title" idx="4294967295"/>
          </p:nvPr>
        </p:nvSpPr>
        <p:spPr>
          <a:xfrm>
            <a:off x="239225" y="228125"/>
            <a:ext cx="86721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MAPS</a:t>
            </a:r>
            <a:endParaRPr sz="2400">
              <a:solidFill>
                <a:srgbClr val="000000"/>
              </a:solidFill>
            </a:endParaRPr>
          </a:p>
        </p:txBody>
      </p:sp>
      <p:sp>
        <p:nvSpPr>
          <p:cNvPr id="365" name="Google Shape;365;p27"/>
          <p:cNvSpPr/>
          <p:nvPr/>
        </p:nvSpPr>
        <p:spPr>
          <a:xfrm>
            <a:off x="1985850" y="1754300"/>
            <a:ext cx="726300" cy="202500"/>
          </a:xfrm>
          <a:prstGeom prst="wedgeRectCallout">
            <a:avLst>
              <a:gd name="adj1" fmla="val -21428"/>
              <a:gd name="adj2" fmla="val 8428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sz="1000">
                <a:solidFill>
                  <a:srgbClr val="FFFFFF"/>
                </a:solidFill>
                <a:latin typeface="Barlow Light"/>
                <a:ea typeface="Barlow Light"/>
                <a:cs typeface="Barlow Light"/>
                <a:sym typeface="Barlow Light"/>
              </a:rPr>
              <a:t>our office</a:t>
            </a:r>
            <a:endParaRPr sz="1000">
              <a:solidFill>
                <a:srgbClr val="FFFFFF"/>
              </a:solidFill>
              <a:latin typeface="Barlow Light"/>
              <a:ea typeface="Barlow Light"/>
              <a:cs typeface="Barlow Light"/>
              <a:sym typeface="Barlow Light"/>
            </a:endParaRPr>
          </a:p>
        </p:txBody>
      </p:sp>
      <p:sp>
        <p:nvSpPr>
          <p:cNvPr id="366" name="Google Shape;366;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367" name="Google Shape;367;p27"/>
          <p:cNvSpPr/>
          <p:nvPr/>
        </p:nvSpPr>
        <p:spPr>
          <a:xfrm>
            <a:off x="1016750" y="21172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Google Shape;368;p27"/>
          <p:cNvSpPr/>
          <p:nvPr/>
        </p:nvSpPr>
        <p:spPr>
          <a:xfrm>
            <a:off x="2712150" y="36691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Google Shape;369;p27"/>
          <p:cNvSpPr/>
          <p:nvPr/>
        </p:nvSpPr>
        <p:spPr>
          <a:xfrm>
            <a:off x="4323900" y="4012875"/>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Google Shape;370;p27"/>
          <p:cNvSpPr/>
          <p:nvPr/>
        </p:nvSpPr>
        <p:spPr>
          <a:xfrm rot="10800000">
            <a:off x="7538500" y="4148425"/>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Google Shape;371;p27"/>
          <p:cNvSpPr/>
          <p:nvPr/>
        </p:nvSpPr>
        <p:spPr>
          <a:xfrm rot="10800000">
            <a:off x="6781800" y="24109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Google Shape;372;p27"/>
          <p:cNvSpPr/>
          <p:nvPr/>
        </p:nvSpPr>
        <p:spPr>
          <a:xfrm rot="10800000">
            <a:off x="3943800" y="188146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LET’S REVIEW SOME CONCEPTS</a:t>
            </a:r>
            <a:endParaRPr/>
          </a:p>
        </p:txBody>
      </p:sp>
      <p:sp>
        <p:nvSpPr>
          <p:cNvPr id="418" name="Google Shape;418;p31"/>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dirty="0"/>
              <a:t>Yellow</a:t>
            </a:r>
            <a:endParaRPr b="1" dirty="0"/>
          </a:p>
          <a:p>
            <a:pPr marL="0" lvl="0" indent="0"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419" name="Google Shape;419;p31"/>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Blue</a:t>
            </a:r>
            <a:endParaRPr b="1"/>
          </a:p>
          <a:p>
            <a:pPr marL="0" lvl="0" indent="0" rtl="0">
              <a:spcBef>
                <a:spcPts val="600"/>
              </a:spcBef>
              <a:spcAft>
                <a:spcPts val="0"/>
              </a:spcAft>
              <a:buNone/>
            </a:pPr>
            <a:r>
              <a:rPr lang="en" sz="1200"/>
              <a:t>Is the colour of the clear sky and the deep sea. It is located between violet and green on the optical spectrum.</a:t>
            </a:r>
            <a:endParaRPr sz="1200"/>
          </a:p>
        </p:txBody>
      </p:sp>
      <p:sp>
        <p:nvSpPr>
          <p:cNvPr id="420" name="Google Shape;420;p31"/>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Red</a:t>
            </a:r>
            <a:endParaRPr b="1"/>
          </a:p>
          <a:p>
            <a:pPr marL="0" lvl="0" indent="0" rtl="0">
              <a:spcBef>
                <a:spcPts val="600"/>
              </a:spcBef>
              <a:spcAft>
                <a:spcPts val="0"/>
              </a:spcAft>
              <a:buNone/>
            </a:pPr>
            <a:r>
              <a:rPr lang="en" sz="1200"/>
              <a:t>Is the color of blood, and because of this it has historically been associated with sacrifice, danger and courage. </a:t>
            </a:r>
            <a:endParaRPr sz="1200"/>
          </a:p>
          <a:p>
            <a:pPr marL="0" lvl="0" indent="0" rtl="0">
              <a:spcBef>
                <a:spcPts val="600"/>
              </a:spcBef>
              <a:spcAft>
                <a:spcPts val="0"/>
              </a:spcAft>
              <a:buNone/>
            </a:pPr>
            <a:endParaRPr sz="1200"/>
          </a:p>
        </p:txBody>
      </p:sp>
      <p:sp>
        <p:nvSpPr>
          <p:cNvPr id="421" name="Google Shape;421;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422" name="Google Shape;422;p31"/>
          <p:cNvSpPr txBox="1">
            <a:spLocks noGrp="1"/>
          </p:cNvSpPr>
          <p:nvPr>
            <p:ph type="body" idx="1"/>
          </p:nvPr>
        </p:nvSpPr>
        <p:spPr>
          <a:xfrm>
            <a:off x="457200" y="31093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Yellow</a:t>
            </a:r>
            <a:endParaRPr b="1"/>
          </a:p>
          <a:p>
            <a:pPr marL="0" lvl="0" indent="0"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23" name="Google Shape;423;p31"/>
          <p:cNvSpPr txBox="1">
            <a:spLocks noGrp="1"/>
          </p:cNvSpPr>
          <p:nvPr>
            <p:ph type="body" idx="2"/>
          </p:nvPr>
        </p:nvSpPr>
        <p:spPr>
          <a:xfrm>
            <a:off x="2198350" y="31093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Blue</a:t>
            </a:r>
            <a:endParaRPr b="1"/>
          </a:p>
          <a:p>
            <a:pPr marL="0" lvl="0" indent="0" rtl="0">
              <a:spcBef>
                <a:spcPts val="600"/>
              </a:spcBef>
              <a:spcAft>
                <a:spcPts val="0"/>
              </a:spcAft>
              <a:buNone/>
            </a:pPr>
            <a:r>
              <a:rPr lang="en" sz="1200"/>
              <a:t>Is the colour of the clear sky and the deep sea. It is located between violet and green on the optical spectrum.</a:t>
            </a:r>
            <a:endParaRPr sz="1200"/>
          </a:p>
        </p:txBody>
      </p:sp>
      <p:sp>
        <p:nvSpPr>
          <p:cNvPr id="424" name="Google Shape;424;p31"/>
          <p:cNvSpPr txBox="1">
            <a:spLocks noGrp="1"/>
          </p:cNvSpPr>
          <p:nvPr>
            <p:ph type="body" idx="3"/>
          </p:nvPr>
        </p:nvSpPr>
        <p:spPr>
          <a:xfrm>
            <a:off x="3939500" y="3109375"/>
            <a:ext cx="1656300" cy="1735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Red</a:t>
            </a:r>
            <a:endParaRPr b="1"/>
          </a:p>
          <a:p>
            <a:pPr marL="0" lvl="0" indent="0" rtl="0">
              <a:spcBef>
                <a:spcPts val="600"/>
              </a:spcBef>
              <a:spcAft>
                <a:spcPts val="0"/>
              </a:spcAft>
              <a:buNone/>
            </a:pPr>
            <a:r>
              <a:rPr lang="en" sz="1200"/>
              <a:t>Is the color of blood, and because of this it has historically been associated with sacrifice, danger and courage. </a:t>
            </a:r>
            <a:endParaRPr sz="1200"/>
          </a:p>
          <a:p>
            <a:pPr marL="0" lvl="0" indent="0" rtl="0">
              <a:spcBef>
                <a:spcPts val="600"/>
              </a:spcBef>
              <a:spcAft>
                <a:spcPts val="0"/>
              </a:spcAft>
              <a:buNone/>
            </a:pP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2"/>
          <p:cNvSpPr/>
          <p:nvPr/>
        </p:nvSpPr>
        <p:spPr>
          <a:xfrm>
            <a:off x="5819140" y="489800"/>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Google Shape;430;p32"/>
          <p:cNvSpPr txBox="1">
            <a:spLocks noGrp="1"/>
          </p:cNvSpPr>
          <p:nvPr>
            <p:ph type="body" idx="4294967295"/>
          </p:nvPr>
        </p:nvSpPr>
        <p:spPr>
          <a:xfrm>
            <a:off x="485850" y="671150"/>
            <a:ext cx="3609600" cy="3742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solidFill>
                  <a:srgbClr val="A5B0FE"/>
                </a:solidFill>
                <a:latin typeface="Miriam Libre"/>
                <a:ea typeface="Miriam Libre"/>
                <a:cs typeface="Miriam Libre"/>
                <a:sym typeface="Miriam Libre"/>
              </a:rPr>
              <a:t>ANDROID PROJECT</a:t>
            </a:r>
            <a:endParaRPr>
              <a:solidFill>
                <a:srgbClr val="A5B0FE"/>
              </a:solidFill>
              <a:latin typeface="Miriam Libre"/>
              <a:ea typeface="Miriam Libre"/>
              <a:cs typeface="Miriam Libre"/>
              <a:sym typeface="Miriam Libre"/>
            </a:endParaRPr>
          </a:p>
          <a:p>
            <a:pPr marL="0" lvl="0" indent="0" rtl="0">
              <a:spcBef>
                <a:spcPts val="600"/>
              </a:spcBef>
              <a:spcAft>
                <a:spcPts val="0"/>
              </a:spcAft>
              <a:buNone/>
            </a:pPr>
            <a:r>
              <a:rPr lang="en" sz="1800"/>
              <a:t>Show and explain your web, app or software projects using these gadget templates.</a:t>
            </a:r>
            <a:endParaRPr sz="1800"/>
          </a:p>
        </p:txBody>
      </p:sp>
      <p:sp>
        <p:nvSpPr>
          <p:cNvPr id="431" name="Google Shape;431;p32"/>
          <p:cNvSpPr/>
          <p:nvPr/>
        </p:nvSpPr>
        <p:spPr>
          <a:xfrm>
            <a:off x="5912450" y="839000"/>
            <a:ext cx="1888500" cy="3356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000">
                <a:solidFill>
                  <a:srgbClr val="FFFFFF"/>
                </a:solidFill>
                <a:latin typeface="Barlow Light"/>
                <a:ea typeface="Barlow Light"/>
                <a:cs typeface="Barlow Light"/>
                <a:sym typeface="Barlow Light"/>
              </a:rPr>
              <a:t>Place your screenshot here</a:t>
            </a:r>
            <a:endParaRPr sz="1000">
              <a:solidFill>
                <a:srgbClr val="FFFFFF"/>
              </a:solidFill>
              <a:latin typeface="Barlow Light"/>
              <a:ea typeface="Barlow Light"/>
              <a:cs typeface="Barlow Light"/>
              <a:sym typeface="Barlow Light"/>
            </a:endParaRPr>
          </a:p>
        </p:txBody>
      </p:sp>
      <p:sp>
        <p:nvSpPr>
          <p:cNvPr id="432" name="Google Shape;432;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grpSp>
        <p:nvGrpSpPr>
          <p:cNvPr id="433" name="Google Shape;433;p32"/>
          <p:cNvGrpSpPr/>
          <p:nvPr/>
        </p:nvGrpSpPr>
        <p:grpSpPr>
          <a:xfrm>
            <a:off x="1670220" y="2692244"/>
            <a:ext cx="936061" cy="2451262"/>
            <a:chOff x="7556500" y="3806825"/>
            <a:chExt cx="838313" cy="2195488"/>
          </a:xfrm>
        </p:grpSpPr>
        <p:sp>
          <p:nvSpPr>
            <p:cNvPr id="434" name="Google Shape;434;p32"/>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2"/>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2"/>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2"/>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2"/>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2"/>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2"/>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3"/>
          <p:cNvSpPr/>
          <p:nvPr/>
        </p:nvSpPr>
        <p:spPr>
          <a:xfrm>
            <a:off x="5924896" y="623036"/>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Google Shape;446;p33"/>
          <p:cNvSpPr/>
          <p:nvPr/>
        </p:nvSpPr>
        <p:spPr>
          <a:xfrm>
            <a:off x="6061850"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Barlow Light"/>
                <a:ea typeface="Barlow Light"/>
                <a:cs typeface="Barlow Light"/>
                <a:sym typeface="Barlow Light"/>
              </a:rPr>
              <a:t>Place your screenshot here</a:t>
            </a:r>
            <a:endParaRPr sz="1000">
              <a:solidFill>
                <a:srgbClr val="999999"/>
              </a:solidFill>
            </a:endParaRPr>
          </a:p>
        </p:txBody>
      </p:sp>
      <p:sp>
        <p:nvSpPr>
          <p:cNvPr id="447" name="Google Shape;447;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grpSp>
        <p:nvGrpSpPr>
          <p:cNvPr id="448" name="Google Shape;448;p33"/>
          <p:cNvGrpSpPr/>
          <p:nvPr/>
        </p:nvGrpSpPr>
        <p:grpSpPr>
          <a:xfrm>
            <a:off x="1670220" y="2692244"/>
            <a:ext cx="936061" cy="2451262"/>
            <a:chOff x="7556500" y="3806825"/>
            <a:chExt cx="838313" cy="2195488"/>
          </a:xfrm>
        </p:grpSpPr>
        <p:sp>
          <p:nvSpPr>
            <p:cNvPr id="449" name="Google Shape;449;p33"/>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3"/>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33"/>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3"/>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6" name="Google Shape;456;p33"/>
          <p:cNvSpPr txBox="1">
            <a:spLocks noGrp="1"/>
          </p:cNvSpPr>
          <p:nvPr>
            <p:ph type="body" idx="4294967295"/>
          </p:nvPr>
        </p:nvSpPr>
        <p:spPr>
          <a:xfrm>
            <a:off x="485850" y="671150"/>
            <a:ext cx="3609600" cy="3742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solidFill>
                  <a:srgbClr val="A5B0FE"/>
                </a:solidFill>
                <a:latin typeface="Miriam Libre"/>
                <a:ea typeface="Miriam Libre"/>
                <a:cs typeface="Miriam Libre"/>
                <a:sym typeface="Miriam Libre"/>
              </a:rPr>
              <a:t>iPHONE PROJECT</a:t>
            </a:r>
            <a:endParaRPr>
              <a:solidFill>
                <a:srgbClr val="A5B0FE"/>
              </a:solidFill>
              <a:latin typeface="Miriam Libre"/>
              <a:ea typeface="Miriam Libre"/>
              <a:cs typeface="Miriam Libre"/>
              <a:sym typeface="Miriam Libre"/>
            </a:endParaRPr>
          </a:p>
          <a:p>
            <a:pPr marL="0" lvl="0" indent="0"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4"/>
          <p:cNvSpPr/>
          <p:nvPr/>
        </p:nvSpPr>
        <p:spPr>
          <a:xfrm>
            <a:off x="5416948" y="535613"/>
            <a:ext cx="2879504" cy="407234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Google Shape;462;p34"/>
          <p:cNvSpPr/>
          <p:nvPr/>
        </p:nvSpPr>
        <p:spPr>
          <a:xfrm>
            <a:off x="5610050"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Barlow Light"/>
                <a:ea typeface="Barlow Light"/>
                <a:cs typeface="Barlow Light"/>
                <a:sym typeface="Barlow Light"/>
              </a:rPr>
              <a:t>Place your screenshot here</a:t>
            </a:r>
            <a:endParaRPr sz="1000">
              <a:solidFill>
                <a:srgbClr val="999999"/>
              </a:solidFill>
            </a:endParaRPr>
          </a:p>
        </p:txBody>
      </p:sp>
      <p:sp>
        <p:nvSpPr>
          <p:cNvPr id="463" name="Google Shape;463;p3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464" name="Google Shape;464;p34"/>
          <p:cNvSpPr txBox="1">
            <a:spLocks noGrp="1"/>
          </p:cNvSpPr>
          <p:nvPr>
            <p:ph type="body" idx="4294967295"/>
          </p:nvPr>
        </p:nvSpPr>
        <p:spPr>
          <a:xfrm>
            <a:off x="485850" y="671150"/>
            <a:ext cx="3609600" cy="3742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solidFill>
                  <a:srgbClr val="A5B0FE"/>
                </a:solidFill>
                <a:latin typeface="Miriam Libre"/>
                <a:ea typeface="Miriam Libre"/>
                <a:cs typeface="Miriam Libre"/>
                <a:sym typeface="Miriam Libre"/>
              </a:rPr>
              <a:t>TABLET PROJECT</a:t>
            </a:r>
            <a:endParaRPr>
              <a:solidFill>
                <a:srgbClr val="A5B0FE"/>
              </a:solidFill>
              <a:latin typeface="Miriam Libre"/>
              <a:ea typeface="Miriam Libre"/>
              <a:cs typeface="Miriam Libre"/>
              <a:sym typeface="Miriam Libre"/>
            </a:endParaRPr>
          </a:p>
          <a:p>
            <a:pPr marL="0" lvl="0" indent="0" rtl="0">
              <a:spcBef>
                <a:spcPts val="600"/>
              </a:spcBef>
              <a:spcAft>
                <a:spcPts val="0"/>
              </a:spcAft>
              <a:buNone/>
            </a:pPr>
            <a:r>
              <a:rPr lang="en" sz="1800"/>
              <a:t>Show and explain your web, app or software projects using these gadget templates.</a:t>
            </a:r>
            <a:endParaRPr sz="1800"/>
          </a:p>
        </p:txBody>
      </p:sp>
      <p:grpSp>
        <p:nvGrpSpPr>
          <p:cNvPr id="465" name="Google Shape;465;p34"/>
          <p:cNvGrpSpPr/>
          <p:nvPr/>
        </p:nvGrpSpPr>
        <p:grpSpPr>
          <a:xfrm rot="10800000">
            <a:off x="1485915" y="2681443"/>
            <a:ext cx="1609462" cy="2485587"/>
            <a:chOff x="6545263" y="855663"/>
            <a:chExt cx="1469962" cy="2270150"/>
          </a:xfrm>
        </p:grpSpPr>
        <p:sp>
          <p:nvSpPr>
            <p:cNvPr id="466" name="Google Shape;466;p34"/>
            <p:cNvSpPr/>
            <p:nvPr/>
          </p:nvSpPr>
          <p:spPr>
            <a:xfrm>
              <a:off x="6721475" y="2084388"/>
              <a:ext cx="1112700" cy="960300"/>
            </a:xfrm>
            <a:custGeom>
              <a:avLst/>
              <a:gdLst/>
              <a:ahLst/>
              <a:cxnLst/>
              <a:rect l="0" t="0" r="0" b="0"/>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4"/>
            <p:cNvSpPr/>
            <p:nvPr/>
          </p:nvSpPr>
          <p:spPr>
            <a:xfrm>
              <a:off x="7854950" y="2519363"/>
              <a:ext cx="96900" cy="96900"/>
            </a:xfrm>
            <a:custGeom>
              <a:avLst/>
              <a:gdLst/>
              <a:ahLst/>
              <a:cxnLst/>
              <a:rect l="0" t="0" r="0" b="0"/>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4"/>
            <p:cNvSpPr/>
            <p:nvPr/>
          </p:nvSpPr>
          <p:spPr>
            <a:xfrm>
              <a:off x="6635750" y="2417763"/>
              <a:ext cx="27000" cy="300000"/>
            </a:xfrm>
            <a:custGeom>
              <a:avLst/>
              <a:gdLst/>
              <a:ahLst/>
              <a:cxnLst/>
              <a:rect l="0" t="0" r="0" b="0"/>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4"/>
            <p:cNvSpPr/>
            <p:nvPr/>
          </p:nvSpPr>
          <p:spPr>
            <a:xfrm>
              <a:off x="6550025" y="2005013"/>
              <a:ext cx="1465200" cy="1120800"/>
            </a:xfrm>
            <a:custGeom>
              <a:avLst/>
              <a:gdLst/>
              <a:ahLst/>
              <a:cxnLst/>
              <a:rect l="0" t="0" r="0" b="0"/>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4"/>
            <p:cNvSpPr/>
            <p:nvPr/>
          </p:nvSpPr>
          <p:spPr>
            <a:xfrm>
              <a:off x="6545263" y="855663"/>
              <a:ext cx="765300" cy="1444500"/>
            </a:xfrm>
            <a:custGeom>
              <a:avLst/>
              <a:gdLst/>
              <a:ahLst/>
              <a:cxnLst/>
              <a:rect l="0" t="0" r="0" b="0"/>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t>Project Overview</a:t>
            </a:r>
            <a:endParaRPr dirty="0"/>
          </a:p>
        </p:txBody>
      </p:sp>
      <p:sp>
        <p:nvSpPr>
          <p:cNvPr id="262" name="Google Shape;262;p1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Training</a:t>
            </a:r>
          </a:p>
          <a:p>
            <a:pPr marL="457200" lvl="0" indent="-381000" rtl="0">
              <a:spcBef>
                <a:spcPts val="0"/>
              </a:spcBef>
              <a:spcAft>
                <a:spcPts val="0"/>
              </a:spcAft>
              <a:buSzPts val="2400"/>
              <a:buChar char="▹"/>
            </a:pPr>
            <a:r>
              <a:rPr lang="en-US" dirty="0"/>
              <a:t>Dataset Manipulation</a:t>
            </a:r>
            <a:endParaRPr dirty="0"/>
          </a:p>
          <a:p>
            <a:pPr marL="457200" lvl="0" indent="-381000" rtl="0">
              <a:spcBef>
                <a:spcPts val="0"/>
              </a:spcBef>
              <a:spcAft>
                <a:spcPts val="0"/>
              </a:spcAft>
              <a:buSzPts val="2400"/>
              <a:buChar char="▹"/>
            </a:pPr>
            <a:r>
              <a:rPr lang="en-US" dirty="0"/>
              <a:t>More Training!</a:t>
            </a:r>
          </a:p>
          <a:p>
            <a:pPr marL="76200" lvl="0" indent="0" rtl="0">
              <a:spcBef>
                <a:spcPts val="0"/>
              </a:spcBef>
              <a:spcAft>
                <a:spcPts val="0"/>
              </a:spcAft>
              <a:buSzPts val="2400"/>
              <a:buNone/>
            </a:pPr>
            <a:endParaRPr lang="en-US" dirty="0"/>
          </a:p>
          <a:p>
            <a:pPr marL="76200" lvl="0" indent="0" rtl="0">
              <a:spcBef>
                <a:spcPts val="0"/>
              </a:spcBef>
              <a:spcAft>
                <a:spcPts val="0"/>
              </a:spcAft>
              <a:buSzPts val="2400"/>
              <a:buNone/>
            </a:pPr>
            <a:r>
              <a:rPr lang="en-US" dirty="0"/>
              <a:t>Purpose: Recognize the letters of the alphabet in American Sign Language</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4" name="Rectangle 3">
            <a:extLst>
              <a:ext uri="{FF2B5EF4-FFF2-40B4-BE49-F238E27FC236}">
                <a16:creationId xmlns:a16="http://schemas.microsoft.com/office/drawing/2014/main" id="{795DACF2-789B-465A-9DEA-E17626F5E417}"/>
              </a:ext>
            </a:extLst>
          </p:cNvPr>
          <p:cNvSpPr/>
          <p:nvPr/>
        </p:nvSpPr>
        <p:spPr>
          <a:xfrm rot="10800000" flipV="1">
            <a:off x="4028438" y="757124"/>
            <a:ext cx="1897380" cy="307777"/>
          </a:xfrm>
          <a:prstGeom prst="rect">
            <a:avLst/>
          </a:prstGeom>
        </p:spPr>
        <p:txBody>
          <a:bodyPr wrap="square">
            <a:spAutoFit/>
          </a:bodyPr>
          <a:lstStyle/>
          <a:p>
            <a:endParaRPr lang="en-US" dirty="0"/>
          </a:p>
        </p:txBody>
      </p:sp>
      <p:pic>
        <p:nvPicPr>
          <p:cNvPr id="7" name="Picture 6">
            <a:extLst>
              <a:ext uri="{FF2B5EF4-FFF2-40B4-BE49-F238E27FC236}">
                <a16:creationId xmlns:a16="http://schemas.microsoft.com/office/drawing/2014/main" id="{99FC7755-EF2C-4785-9B3B-E00381F5A623}"/>
              </a:ext>
            </a:extLst>
          </p:cNvPr>
          <p:cNvPicPr>
            <a:picLocks noChangeAspect="1"/>
          </p:cNvPicPr>
          <p:nvPr/>
        </p:nvPicPr>
        <p:blipFill>
          <a:blip r:embed="rId3"/>
          <a:stretch>
            <a:fillRect/>
          </a:stretch>
        </p:blipFill>
        <p:spPr>
          <a:xfrm>
            <a:off x="4269678" y="1444375"/>
            <a:ext cx="1414899" cy="15984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685800" y="440350"/>
            <a:ext cx="4863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t>THANKS!</a:t>
            </a:r>
            <a:endParaRPr sz="6000"/>
          </a:p>
        </p:txBody>
      </p:sp>
      <p:sp>
        <p:nvSpPr>
          <p:cNvPr id="484" name="Google Shape;484;p36"/>
          <p:cNvSpPr txBox="1">
            <a:spLocks noGrp="1"/>
          </p:cNvSpPr>
          <p:nvPr>
            <p:ph type="subTitle" idx="4294967295"/>
          </p:nvPr>
        </p:nvSpPr>
        <p:spPr>
          <a:xfrm>
            <a:off x="685800" y="1639925"/>
            <a:ext cx="4863900"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 sz="3600" b="1"/>
              <a:t>Any questions?</a:t>
            </a:r>
            <a:endParaRPr sz="3600" b="1"/>
          </a:p>
        </p:txBody>
      </p:sp>
      <p:sp>
        <p:nvSpPr>
          <p:cNvPr id="485" name="Google Shape;485;p36"/>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You can find me at:</a:t>
            </a:r>
            <a:endParaRPr/>
          </a:p>
          <a:p>
            <a:pPr marL="0" lvl="0" indent="0" rtl="0">
              <a:spcBef>
                <a:spcPts val="600"/>
              </a:spcBef>
              <a:spcAft>
                <a:spcPts val="0"/>
              </a:spcAft>
              <a:buNone/>
            </a:pPr>
            <a:r>
              <a:rPr lang="en"/>
              <a:t>@username</a:t>
            </a:r>
            <a:endParaRPr/>
          </a:p>
          <a:p>
            <a:pPr marL="0" lvl="0" indent="0" rtl="0">
              <a:spcBef>
                <a:spcPts val="600"/>
              </a:spcBef>
              <a:spcAft>
                <a:spcPts val="0"/>
              </a:spcAft>
              <a:buNone/>
            </a:pPr>
            <a:r>
              <a:rPr lang="en"/>
              <a:t>user@mail.me</a:t>
            </a:r>
            <a:endParaRPr/>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PRESENTATION DESIGN</a:t>
            </a:r>
            <a:endParaRPr/>
          </a:p>
        </p:txBody>
      </p:sp>
      <p:sp>
        <p:nvSpPr>
          <p:cNvPr id="499" name="Google Shape;499;p38"/>
          <p:cNvSpPr txBox="1">
            <a:spLocks noGrp="1"/>
          </p:cNvSpPr>
          <p:nvPr>
            <p:ph type="body" idx="1"/>
          </p:nvPr>
        </p:nvSpPr>
        <p:spPr>
          <a:xfrm>
            <a:off x="457200" y="1428750"/>
            <a:ext cx="5439900" cy="3180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t>This presentation uses the following typographies and colors:</a:t>
            </a:r>
            <a:endParaRPr sz="1400"/>
          </a:p>
          <a:p>
            <a:pPr marL="457200" lvl="0" indent="-317500" rtl="0">
              <a:lnSpc>
                <a:spcPct val="115000"/>
              </a:lnSpc>
              <a:spcBef>
                <a:spcPts val="600"/>
              </a:spcBef>
              <a:spcAft>
                <a:spcPts val="0"/>
              </a:spcAft>
              <a:buSzPts val="1400"/>
              <a:buChar char="▹"/>
            </a:pPr>
            <a:r>
              <a:rPr lang="en" sz="1400"/>
              <a:t>Titles: Miriam Libre</a:t>
            </a:r>
            <a:endParaRPr sz="1400"/>
          </a:p>
          <a:p>
            <a:pPr marL="457200" lvl="0" indent="-317500" rtl="0">
              <a:lnSpc>
                <a:spcPct val="115000"/>
              </a:lnSpc>
              <a:spcBef>
                <a:spcPts val="0"/>
              </a:spcBef>
              <a:spcAft>
                <a:spcPts val="0"/>
              </a:spcAft>
              <a:buSzPts val="1400"/>
              <a:buChar char="▹"/>
            </a:pPr>
            <a:r>
              <a:rPr lang="en" sz="1400"/>
              <a:t>Body copy: Barlow Light</a:t>
            </a:r>
            <a:endParaRPr sz="1400"/>
          </a:p>
          <a:p>
            <a:pPr marL="0" lvl="0" indent="0" rtl="0">
              <a:lnSpc>
                <a:spcPct val="115000"/>
              </a:lnSpc>
              <a:spcBef>
                <a:spcPts val="600"/>
              </a:spcBef>
              <a:spcAft>
                <a:spcPts val="0"/>
              </a:spcAft>
              <a:buNone/>
            </a:pPr>
            <a:r>
              <a:rPr lang="en" sz="1400"/>
              <a:t>You can download the fonts on these pages:</a:t>
            </a:r>
            <a:endParaRPr sz="1400"/>
          </a:p>
          <a:p>
            <a:pPr marL="0" lvl="0" indent="0" rtl="0">
              <a:lnSpc>
                <a:spcPct val="115000"/>
              </a:lnSpc>
              <a:spcBef>
                <a:spcPts val="600"/>
              </a:spcBef>
              <a:spcAft>
                <a:spcPts val="0"/>
              </a:spcAft>
              <a:buNone/>
            </a:pPr>
            <a:r>
              <a:rPr lang="en" sz="1400" u="sng">
                <a:solidFill>
                  <a:srgbClr val="6463BD"/>
                </a:solidFill>
                <a:hlinkClick r:id="rId3"/>
              </a:rPr>
              <a:t>https://github.com/MichalSahar/Miriam-Libre/tree/master/fonts/otf</a:t>
            </a:r>
            <a:endParaRPr sz="1400">
              <a:solidFill>
                <a:srgbClr val="6463BD"/>
              </a:solidFill>
            </a:endParaRPr>
          </a:p>
          <a:p>
            <a:pPr marL="0" lvl="0" indent="0" rtl="0">
              <a:lnSpc>
                <a:spcPct val="115000"/>
              </a:lnSpc>
              <a:spcBef>
                <a:spcPts val="600"/>
              </a:spcBef>
              <a:spcAft>
                <a:spcPts val="0"/>
              </a:spcAft>
              <a:buNone/>
            </a:pPr>
            <a:r>
              <a:rPr lang="en" sz="1400" u="sng">
                <a:solidFill>
                  <a:srgbClr val="6463BD"/>
                </a:solidFill>
                <a:hlinkClick r:id="rId4"/>
              </a:rPr>
              <a:t>https://www.fontsquirrel.com/fonts/barlow</a:t>
            </a:r>
            <a:endParaRPr sz="1400">
              <a:solidFill>
                <a:srgbClr val="6463BD"/>
              </a:solidFill>
            </a:endParaRPr>
          </a:p>
          <a:p>
            <a:pPr marL="0" lvl="0" indent="0" rtl="0">
              <a:lnSpc>
                <a:spcPct val="115000"/>
              </a:lnSpc>
              <a:spcBef>
                <a:spcPts val="600"/>
              </a:spcBef>
              <a:spcAft>
                <a:spcPts val="0"/>
              </a:spcAft>
              <a:buNone/>
            </a:pPr>
            <a:endParaRPr sz="1400"/>
          </a:p>
          <a:p>
            <a:pPr marL="0" lvl="0" indent="0" rtl="0">
              <a:lnSpc>
                <a:spcPct val="115000"/>
              </a:lnSpc>
              <a:spcBef>
                <a:spcPts val="600"/>
              </a:spcBef>
              <a:spcAft>
                <a:spcPts val="0"/>
              </a:spcAft>
              <a:buNone/>
            </a:pPr>
            <a:r>
              <a:rPr lang="en" sz="1400"/>
              <a:t>Indigo </a:t>
            </a:r>
            <a:r>
              <a:rPr lang="en" sz="1400" b="1">
                <a:solidFill>
                  <a:srgbClr val="A5B0FE"/>
                </a:solidFill>
              </a:rPr>
              <a:t>#a5b0fe</a:t>
            </a:r>
            <a:endParaRPr sz="1400" b="1">
              <a:solidFill>
                <a:srgbClr val="A5B0FE"/>
              </a:solidFill>
            </a:endParaRPr>
          </a:p>
        </p:txBody>
      </p:sp>
      <p:sp>
        <p:nvSpPr>
          <p:cNvPr id="500" name="Google Shape;500;p38"/>
          <p:cNvSpPr txBox="1"/>
          <p:nvPr/>
        </p:nvSpPr>
        <p:spPr>
          <a:xfrm>
            <a:off x="316275" y="4324050"/>
            <a:ext cx="5279700" cy="53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a:solidFill>
                  <a:srgbClr val="4F4A9E"/>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rgbClr val="4F4A9E"/>
              </a:solidFill>
              <a:latin typeface="Barlow"/>
              <a:ea typeface="Barlow"/>
              <a:cs typeface="Barlow"/>
              <a:sym typeface="Barlow"/>
            </a:endParaRPr>
          </a:p>
          <a:p>
            <a:pPr marL="0" lvl="0" indent="0" rtl="0">
              <a:spcBef>
                <a:spcPts val="0"/>
              </a:spcBef>
              <a:spcAft>
                <a:spcPts val="0"/>
              </a:spcAft>
              <a:buClr>
                <a:schemeClr val="dk1"/>
              </a:buClr>
              <a:buSzPts val="1100"/>
              <a:buFont typeface="Arial"/>
              <a:buNone/>
            </a:pPr>
            <a:endParaRPr sz="1200">
              <a:solidFill>
                <a:srgbClr val="4F4A9E"/>
              </a:solidFill>
              <a:latin typeface="Barlow"/>
              <a:ea typeface="Barlow"/>
              <a:cs typeface="Barlow"/>
              <a:sym typeface="Barlow"/>
            </a:endParaRPr>
          </a:p>
          <a:p>
            <a:pPr marL="0" lvl="0" indent="0" rtl="0">
              <a:spcBef>
                <a:spcPts val="0"/>
              </a:spcBef>
              <a:spcAft>
                <a:spcPts val="0"/>
              </a:spcAft>
              <a:buNone/>
            </a:pPr>
            <a:endParaRPr sz="1200">
              <a:solidFill>
                <a:srgbClr val="4F4A9E"/>
              </a:solidFill>
              <a:latin typeface="Barlow"/>
              <a:ea typeface="Barlow"/>
              <a:cs typeface="Barlow"/>
              <a:sym typeface="Barlow"/>
            </a:endParaRPr>
          </a:p>
        </p:txBody>
      </p:sp>
      <p:sp>
        <p:nvSpPr>
          <p:cNvPr id="501" name="Google Shape;501;p38"/>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
        <p:nvSpPr>
          <p:cNvPr id="507" name="Google Shape;507;p39"/>
          <p:cNvSpPr txBox="1">
            <a:spLocks noGrp="1"/>
          </p:cNvSpPr>
          <p:nvPr>
            <p:ph type="title" idx="4294967295"/>
          </p:nvPr>
        </p:nvSpPr>
        <p:spPr>
          <a:xfrm>
            <a:off x="241900" y="228125"/>
            <a:ext cx="86694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EXTRA GRAPHICS</a:t>
            </a:r>
            <a:endParaRPr sz="2400">
              <a:solidFill>
                <a:srgbClr val="000000"/>
              </a:solidFill>
            </a:endParaRPr>
          </a:p>
        </p:txBody>
      </p:sp>
      <p:grpSp>
        <p:nvGrpSpPr>
          <p:cNvPr id="508" name="Google Shape;508;p39"/>
          <p:cNvGrpSpPr/>
          <p:nvPr/>
        </p:nvGrpSpPr>
        <p:grpSpPr>
          <a:xfrm rot="10800000">
            <a:off x="5141199" y="1272662"/>
            <a:ext cx="1047339" cy="1438885"/>
            <a:chOff x="0" y="855663"/>
            <a:chExt cx="1652475" cy="2270250"/>
          </a:xfrm>
        </p:grpSpPr>
        <p:sp>
          <p:nvSpPr>
            <p:cNvPr id="509" name="Google Shape;509;p39"/>
            <p:cNvSpPr/>
            <p:nvPr/>
          </p:nvSpPr>
          <p:spPr>
            <a:xfrm>
              <a:off x="277813" y="2616200"/>
              <a:ext cx="230100" cy="20700"/>
            </a:xfrm>
            <a:custGeom>
              <a:avLst/>
              <a:gdLst/>
              <a:ahLst/>
              <a:cxnLst/>
              <a:rect l="0" t="0" r="0" b="0"/>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9"/>
            <p:cNvSpPr/>
            <p:nvPr/>
          </p:nvSpPr>
          <p:spPr>
            <a:xfrm>
              <a:off x="0" y="2208213"/>
              <a:ext cx="1257300" cy="917700"/>
            </a:xfrm>
            <a:custGeom>
              <a:avLst/>
              <a:gdLst/>
              <a:ahLst/>
              <a:cxnLst/>
              <a:rect l="0" t="0" r="0" b="0"/>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9"/>
            <p:cNvSpPr/>
            <p:nvPr/>
          </p:nvSpPr>
          <p:spPr>
            <a:xfrm>
              <a:off x="133350" y="2701925"/>
              <a:ext cx="374700" cy="22200"/>
            </a:xfrm>
            <a:custGeom>
              <a:avLst/>
              <a:gdLst/>
              <a:ahLst/>
              <a:cxnLst/>
              <a:rect l="0" t="0" r="0" b="0"/>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9"/>
            <p:cNvSpPr/>
            <p:nvPr/>
          </p:nvSpPr>
          <p:spPr>
            <a:xfrm>
              <a:off x="133350" y="295910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9"/>
            <p:cNvSpPr/>
            <p:nvPr/>
          </p:nvSpPr>
          <p:spPr>
            <a:xfrm>
              <a:off x="133350" y="2787650"/>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39"/>
            <p:cNvSpPr/>
            <p:nvPr/>
          </p:nvSpPr>
          <p:spPr>
            <a:xfrm>
              <a:off x="133350" y="2873375"/>
              <a:ext cx="374700" cy="27000"/>
            </a:xfrm>
            <a:custGeom>
              <a:avLst/>
              <a:gdLst/>
              <a:ahLst/>
              <a:cxnLst/>
              <a:rect l="0" t="0" r="0" b="0"/>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9"/>
            <p:cNvSpPr/>
            <p:nvPr/>
          </p:nvSpPr>
          <p:spPr>
            <a:xfrm>
              <a:off x="598488" y="2616200"/>
              <a:ext cx="444600" cy="376200"/>
            </a:xfrm>
            <a:custGeom>
              <a:avLst/>
              <a:gdLst/>
              <a:ahLst/>
              <a:cxnLst/>
              <a:rect l="0" t="0" r="0" b="0"/>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9"/>
            <p:cNvSpPr/>
            <p:nvPr/>
          </p:nvSpPr>
          <p:spPr>
            <a:xfrm>
              <a:off x="1476375" y="2262188"/>
              <a:ext cx="176100" cy="723900"/>
            </a:xfrm>
            <a:custGeom>
              <a:avLst/>
              <a:gdLst/>
              <a:ahLst/>
              <a:cxnLst/>
              <a:rect l="0" t="0" r="0" b="0"/>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9"/>
            <p:cNvSpPr/>
            <p:nvPr/>
          </p:nvSpPr>
          <p:spPr>
            <a:xfrm>
              <a:off x="207963" y="855663"/>
              <a:ext cx="711300" cy="1701900"/>
            </a:xfrm>
            <a:custGeom>
              <a:avLst/>
              <a:gdLst/>
              <a:ahLst/>
              <a:cxnLst/>
              <a:rect l="0" t="0" r="0" b="0"/>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8" name="Google Shape;518;p39"/>
          <p:cNvGrpSpPr/>
          <p:nvPr/>
        </p:nvGrpSpPr>
        <p:grpSpPr>
          <a:xfrm>
            <a:off x="3106235" y="3017102"/>
            <a:ext cx="983079" cy="1564615"/>
            <a:chOff x="715963" y="3538538"/>
            <a:chExt cx="1551087" cy="2468625"/>
          </a:xfrm>
        </p:grpSpPr>
        <p:sp>
          <p:nvSpPr>
            <p:cNvPr id="519" name="Google Shape;519;p39"/>
            <p:cNvSpPr/>
            <p:nvPr/>
          </p:nvSpPr>
          <p:spPr>
            <a:xfrm>
              <a:off x="785813" y="4429125"/>
              <a:ext cx="15900" cy="33300"/>
            </a:xfrm>
            <a:custGeom>
              <a:avLst/>
              <a:gdLst/>
              <a:ahLst/>
              <a:cxnLst/>
              <a:rect l="0" t="0" r="0" b="0"/>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9"/>
            <p:cNvSpPr/>
            <p:nvPr/>
          </p:nvSpPr>
          <p:spPr>
            <a:xfrm>
              <a:off x="817563" y="4429125"/>
              <a:ext cx="15900" cy="33300"/>
            </a:xfrm>
            <a:custGeom>
              <a:avLst/>
              <a:gdLst/>
              <a:ahLst/>
              <a:cxnLst/>
              <a:rect l="0" t="0" r="0" b="0"/>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9"/>
            <p:cNvSpPr/>
            <p:nvPr/>
          </p:nvSpPr>
          <p:spPr>
            <a:xfrm>
              <a:off x="715963" y="4392613"/>
              <a:ext cx="187200" cy="401700"/>
            </a:xfrm>
            <a:custGeom>
              <a:avLst/>
              <a:gdLst/>
              <a:ahLst/>
              <a:cxnLst/>
              <a:rect l="0" t="0" r="0" b="0"/>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9"/>
            <p:cNvSpPr/>
            <p:nvPr/>
          </p:nvSpPr>
          <p:spPr>
            <a:xfrm>
              <a:off x="758825" y="4521200"/>
              <a:ext cx="101700" cy="27000"/>
            </a:xfrm>
            <a:custGeom>
              <a:avLst/>
              <a:gdLst/>
              <a:ahLst/>
              <a:cxnLst/>
              <a:rect l="0" t="0" r="0" b="0"/>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9"/>
            <p:cNvSpPr/>
            <p:nvPr/>
          </p:nvSpPr>
          <p:spPr>
            <a:xfrm>
              <a:off x="1293813" y="4230688"/>
              <a:ext cx="523800" cy="371400"/>
            </a:xfrm>
            <a:custGeom>
              <a:avLst/>
              <a:gdLst/>
              <a:ahLst/>
              <a:cxnLst/>
              <a:rect l="0" t="0" r="0" b="0"/>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9"/>
            <p:cNvSpPr/>
            <p:nvPr/>
          </p:nvSpPr>
          <p:spPr>
            <a:xfrm>
              <a:off x="1106488" y="3538538"/>
              <a:ext cx="936600" cy="1255800"/>
            </a:xfrm>
            <a:custGeom>
              <a:avLst/>
              <a:gdLst/>
              <a:ahLst/>
              <a:cxnLst/>
              <a:rect l="0" t="0" r="0" b="0"/>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9"/>
            <p:cNvSpPr/>
            <p:nvPr/>
          </p:nvSpPr>
          <p:spPr>
            <a:xfrm>
              <a:off x="1293813" y="3748088"/>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39"/>
            <p:cNvSpPr/>
            <p:nvPr/>
          </p:nvSpPr>
          <p:spPr>
            <a:xfrm>
              <a:off x="1293813" y="3919538"/>
              <a:ext cx="250800" cy="27000"/>
            </a:xfrm>
            <a:custGeom>
              <a:avLst/>
              <a:gdLst/>
              <a:ahLst/>
              <a:cxnLst/>
              <a:rect l="0" t="0" r="0" b="0"/>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39"/>
            <p:cNvSpPr/>
            <p:nvPr/>
          </p:nvSpPr>
          <p:spPr>
            <a:xfrm>
              <a:off x="1325563" y="4048125"/>
              <a:ext cx="480900" cy="301500"/>
            </a:xfrm>
            <a:custGeom>
              <a:avLst/>
              <a:gdLst/>
              <a:ahLst/>
              <a:cxnLst/>
              <a:rect l="0" t="0" r="0" b="0"/>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9"/>
            <p:cNvSpPr/>
            <p:nvPr/>
          </p:nvSpPr>
          <p:spPr>
            <a:xfrm>
              <a:off x="1293813" y="3833813"/>
              <a:ext cx="250800" cy="22200"/>
            </a:xfrm>
            <a:custGeom>
              <a:avLst/>
              <a:gdLst/>
              <a:ahLst/>
              <a:cxnLst/>
              <a:rect l="0" t="0" r="0" b="0"/>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9"/>
            <p:cNvSpPr/>
            <p:nvPr/>
          </p:nvSpPr>
          <p:spPr>
            <a:xfrm>
              <a:off x="1555750" y="4462463"/>
              <a:ext cx="711300" cy="1544700"/>
            </a:xfrm>
            <a:custGeom>
              <a:avLst/>
              <a:gdLst/>
              <a:ahLst/>
              <a:cxnLst/>
              <a:rect l="0" t="0" r="0" b="0"/>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39"/>
          <p:cNvGrpSpPr/>
          <p:nvPr/>
        </p:nvGrpSpPr>
        <p:grpSpPr>
          <a:xfrm>
            <a:off x="724990" y="3401518"/>
            <a:ext cx="1362282" cy="1180199"/>
            <a:chOff x="3305175" y="4144963"/>
            <a:chExt cx="2149388" cy="1862100"/>
          </a:xfrm>
        </p:grpSpPr>
        <p:sp>
          <p:nvSpPr>
            <p:cNvPr id="531" name="Google Shape;531;p39"/>
            <p:cNvSpPr/>
            <p:nvPr/>
          </p:nvSpPr>
          <p:spPr>
            <a:xfrm>
              <a:off x="5224463" y="4338638"/>
              <a:ext cx="230100" cy="155700"/>
            </a:xfrm>
            <a:custGeom>
              <a:avLst/>
              <a:gdLst/>
              <a:ahLst/>
              <a:cxnLst/>
              <a:rect l="0" t="0" r="0" b="0"/>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39"/>
            <p:cNvSpPr/>
            <p:nvPr/>
          </p:nvSpPr>
          <p:spPr>
            <a:xfrm>
              <a:off x="4395788" y="4338638"/>
              <a:ext cx="347700" cy="155700"/>
            </a:xfrm>
            <a:custGeom>
              <a:avLst/>
              <a:gdLst/>
              <a:ahLst/>
              <a:cxnLst/>
              <a:rect l="0" t="0" r="0" b="0"/>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9"/>
            <p:cNvSpPr/>
            <p:nvPr/>
          </p:nvSpPr>
          <p:spPr>
            <a:xfrm>
              <a:off x="3305175" y="4622800"/>
              <a:ext cx="1106400" cy="831900"/>
            </a:xfrm>
            <a:custGeom>
              <a:avLst/>
              <a:gdLst/>
              <a:ahLst/>
              <a:cxnLst/>
              <a:rect l="0" t="0" r="0" b="0"/>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9"/>
            <p:cNvSpPr/>
            <p:nvPr/>
          </p:nvSpPr>
          <p:spPr>
            <a:xfrm>
              <a:off x="3517900" y="4938713"/>
              <a:ext cx="381000" cy="381000"/>
            </a:xfrm>
            <a:custGeom>
              <a:avLst/>
              <a:gdLst/>
              <a:ahLst/>
              <a:cxnLst/>
              <a:rect l="0" t="0" r="0" b="0"/>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9"/>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9"/>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9"/>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9"/>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9"/>
            <p:cNvSpPr/>
            <p:nvPr/>
          </p:nvSpPr>
          <p:spPr>
            <a:xfrm>
              <a:off x="4630738" y="4144963"/>
              <a:ext cx="593700" cy="1862100"/>
            </a:xfrm>
            <a:custGeom>
              <a:avLst/>
              <a:gdLst/>
              <a:ahLst/>
              <a:cxnLst/>
              <a:rect l="0" t="0" r="0" b="0"/>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 name="Google Shape;540;p39"/>
          <p:cNvGrpSpPr/>
          <p:nvPr/>
        </p:nvGrpSpPr>
        <p:grpSpPr>
          <a:xfrm rot="10800000">
            <a:off x="3049043" y="1161145"/>
            <a:ext cx="1193271" cy="1550402"/>
            <a:chOff x="3357563" y="850900"/>
            <a:chExt cx="1882725" cy="2446200"/>
          </a:xfrm>
        </p:grpSpPr>
        <p:sp>
          <p:nvSpPr>
            <p:cNvPr id="541" name="Google Shape;541;p39"/>
            <p:cNvSpPr/>
            <p:nvPr/>
          </p:nvSpPr>
          <p:spPr>
            <a:xfrm>
              <a:off x="3833813" y="2476500"/>
              <a:ext cx="27000" cy="27000"/>
            </a:xfrm>
            <a:custGeom>
              <a:avLst/>
              <a:gdLst/>
              <a:ahLst/>
              <a:cxnLst/>
              <a:rect l="0" t="0" r="0" b="0"/>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39"/>
            <p:cNvSpPr/>
            <p:nvPr/>
          </p:nvSpPr>
          <p:spPr>
            <a:xfrm>
              <a:off x="3736975" y="2476500"/>
              <a:ext cx="577800" cy="579300"/>
            </a:xfrm>
            <a:custGeom>
              <a:avLst/>
              <a:gdLst/>
              <a:ahLst/>
              <a:cxnLst/>
              <a:rect l="0" t="0" r="0" b="0"/>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4829175" y="2943225"/>
              <a:ext cx="250800" cy="252300"/>
            </a:xfrm>
            <a:custGeom>
              <a:avLst/>
              <a:gdLst/>
              <a:ahLst/>
              <a:cxnLst/>
              <a:rect l="0" t="0" r="0" b="0"/>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9"/>
            <p:cNvSpPr/>
            <p:nvPr/>
          </p:nvSpPr>
          <p:spPr>
            <a:xfrm>
              <a:off x="4887913" y="2825750"/>
              <a:ext cx="250800" cy="252300"/>
            </a:xfrm>
            <a:custGeom>
              <a:avLst/>
              <a:gdLst/>
              <a:ahLst/>
              <a:cxnLst/>
              <a:rect l="0" t="0" r="0" b="0"/>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9"/>
            <p:cNvSpPr/>
            <p:nvPr/>
          </p:nvSpPr>
          <p:spPr>
            <a:xfrm>
              <a:off x="4770438" y="2825750"/>
              <a:ext cx="250800" cy="252300"/>
            </a:xfrm>
            <a:custGeom>
              <a:avLst/>
              <a:gdLst/>
              <a:ahLst/>
              <a:cxnLst/>
              <a:rect l="0" t="0" r="0" b="0"/>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9"/>
            <p:cNvSpPr/>
            <p:nvPr/>
          </p:nvSpPr>
          <p:spPr>
            <a:xfrm>
              <a:off x="4448175" y="1768475"/>
              <a:ext cx="577800" cy="579300"/>
            </a:xfrm>
            <a:custGeom>
              <a:avLst/>
              <a:gdLst/>
              <a:ahLst/>
              <a:cxnLst/>
              <a:rect l="0" t="0" r="0" b="0"/>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9"/>
            <p:cNvSpPr/>
            <p:nvPr/>
          </p:nvSpPr>
          <p:spPr>
            <a:xfrm>
              <a:off x="4829175" y="1779588"/>
              <a:ext cx="180900" cy="182700"/>
            </a:xfrm>
            <a:custGeom>
              <a:avLst/>
              <a:gdLst/>
              <a:ahLst/>
              <a:cxnLst/>
              <a:rect l="0" t="0" r="0" b="0"/>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9"/>
            <p:cNvSpPr/>
            <p:nvPr/>
          </p:nvSpPr>
          <p:spPr>
            <a:xfrm>
              <a:off x="4662488" y="2717800"/>
              <a:ext cx="577800" cy="579300"/>
            </a:xfrm>
            <a:custGeom>
              <a:avLst/>
              <a:gdLst/>
              <a:ahLst/>
              <a:cxnLst/>
              <a:rect l="0" t="0" r="0" b="0"/>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9"/>
            <p:cNvSpPr/>
            <p:nvPr/>
          </p:nvSpPr>
          <p:spPr>
            <a:xfrm>
              <a:off x="5048250" y="2733675"/>
              <a:ext cx="180900" cy="182700"/>
            </a:xfrm>
            <a:custGeom>
              <a:avLst/>
              <a:gdLst/>
              <a:ahLst/>
              <a:cxnLst/>
              <a:rect l="0" t="0" r="0" b="0"/>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9"/>
            <p:cNvSpPr/>
            <p:nvPr/>
          </p:nvSpPr>
          <p:spPr>
            <a:xfrm>
              <a:off x="4529138" y="2149475"/>
              <a:ext cx="379500" cy="81000"/>
            </a:xfrm>
            <a:custGeom>
              <a:avLst/>
              <a:gdLst/>
              <a:ahLst/>
              <a:cxnLst/>
              <a:rect l="0" t="0" r="0" b="0"/>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39"/>
            <p:cNvSpPr/>
            <p:nvPr/>
          </p:nvSpPr>
          <p:spPr>
            <a:xfrm>
              <a:off x="4529138" y="2063750"/>
              <a:ext cx="401700" cy="63600"/>
            </a:xfrm>
            <a:custGeom>
              <a:avLst/>
              <a:gdLst/>
              <a:ahLst/>
              <a:cxnLst/>
              <a:rect l="0" t="0" r="0" b="0"/>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9"/>
            <p:cNvSpPr/>
            <p:nvPr/>
          </p:nvSpPr>
          <p:spPr>
            <a:xfrm>
              <a:off x="4540250" y="1982788"/>
              <a:ext cx="203100" cy="54000"/>
            </a:xfrm>
            <a:custGeom>
              <a:avLst/>
              <a:gdLst/>
              <a:ahLst/>
              <a:cxnLst/>
              <a:rect l="0" t="0" r="0" b="0"/>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9"/>
            <p:cNvSpPr/>
            <p:nvPr/>
          </p:nvSpPr>
          <p:spPr>
            <a:xfrm>
              <a:off x="3357563" y="850900"/>
              <a:ext cx="807900" cy="1830300"/>
            </a:xfrm>
            <a:custGeom>
              <a:avLst/>
              <a:gdLst/>
              <a:ahLst/>
              <a:cxnLst/>
              <a:rect l="0" t="0" r="0" b="0"/>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4" name="Google Shape;554;p39"/>
          <p:cNvGrpSpPr/>
          <p:nvPr/>
        </p:nvGrpSpPr>
        <p:grpSpPr>
          <a:xfrm rot="10800000">
            <a:off x="662076" y="1272726"/>
            <a:ext cx="1488099" cy="1438821"/>
            <a:chOff x="6545263" y="855663"/>
            <a:chExt cx="2347900" cy="2270150"/>
          </a:xfrm>
        </p:grpSpPr>
        <p:sp>
          <p:nvSpPr>
            <p:cNvPr id="555" name="Google Shape;555;p39"/>
            <p:cNvSpPr/>
            <p:nvPr/>
          </p:nvSpPr>
          <p:spPr>
            <a:xfrm>
              <a:off x="6913563" y="25352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9"/>
            <p:cNvSpPr/>
            <p:nvPr/>
          </p:nvSpPr>
          <p:spPr>
            <a:xfrm>
              <a:off x="6913563" y="2636838"/>
              <a:ext cx="176100" cy="27000"/>
            </a:xfrm>
            <a:custGeom>
              <a:avLst/>
              <a:gdLst/>
              <a:ahLst/>
              <a:cxnLst/>
              <a:rect l="0" t="0" r="0" b="0"/>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9"/>
            <p:cNvSpPr/>
            <p:nvPr/>
          </p:nvSpPr>
          <p:spPr>
            <a:xfrm>
              <a:off x="6721475" y="2084388"/>
              <a:ext cx="1112700" cy="960300"/>
            </a:xfrm>
            <a:custGeom>
              <a:avLst/>
              <a:gdLst/>
              <a:ahLst/>
              <a:cxnLst/>
              <a:rect l="0" t="0" r="0" b="0"/>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9"/>
            <p:cNvSpPr/>
            <p:nvPr/>
          </p:nvSpPr>
          <p:spPr>
            <a:xfrm>
              <a:off x="6913563" y="2740025"/>
              <a:ext cx="176100" cy="27000"/>
            </a:xfrm>
            <a:custGeom>
              <a:avLst/>
              <a:gdLst/>
              <a:ahLst/>
              <a:cxnLst/>
              <a:rect l="0" t="0" r="0" b="0"/>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9"/>
            <p:cNvSpPr/>
            <p:nvPr/>
          </p:nvSpPr>
          <p:spPr>
            <a:xfrm>
              <a:off x="7854950" y="2519363"/>
              <a:ext cx="96900" cy="96900"/>
            </a:xfrm>
            <a:custGeom>
              <a:avLst/>
              <a:gdLst/>
              <a:ahLst/>
              <a:cxnLst/>
              <a:rect l="0" t="0" r="0" b="0"/>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9"/>
            <p:cNvSpPr/>
            <p:nvPr/>
          </p:nvSpPr>
          <p:spPr>
            <a:xfrm>
              <a:off x="6635750" y="2417763"/>
              <a:ext cx="27000" cy="300000"/>
            </a:xfrm>
            <a:custGeom>
              <a:avLst/>
              <a:gdLst/>
              <a:ahLst/>
              <a:cxnLst/>
              <a:rect l="0" t="0" r="0" b="0"/>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9"/>
            <p:cNvSpPr/>
            <p:nvPr/>
          </p:nvSpPr>
          <p:spPr>
            <a:xfrm>
              <a:off x="7218363" y="2325688"/>
              <a:ext cx="444600" cy="441300"/>
            </a:xfrm>
            <a:custGeom>
              <a:avLst/>
              <a:gdLst/>
              <a:ahLst/>
              <a:cxnLst/>
              <a:rect l="0" t="0" r="0" b="0"/>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9"/>
            <p:cNvSpPr/>
            <p:nvPr/>
          </p:nvSpPr>
          <p:spPr>
            <a:xfrm>
              <a:off x="6550025" y="2005013"/>
              <a:ext cx="1465200" cy="1120800"/>
            </a:xfrm>
            <a:custGeom>
              <a:avLst/>
              <a:gdLst/>
              <a:ahLst/>
              <a:cxnLst/>
              <a:rect l="0" t="0" r="0" b="0"/>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9"/>
            <p:cNvSpPr/>
            <p:nvPr/>
          </p:nvSpPr>
          <p:spPr>
            <a:xfrm>
              <a:off x="8234363" y="2009775"/>
              <a:ext cx="658800" cy="547800"/>
            </a:xfrm>
            <a:custGeom>
              <a:avLst/>
              <a:gdLst/>
              <a:ahLst/>
              <a:cxnLst/>
              <a:rect l="0" t="0" r="0" b="0"/>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9"/>
            <p:cNvSpPr/>
            <p:nvPr/>
          </p:nvSpPr>
          <p:spPr>
            <a:xfrm>
              <a:off x="8320088" y="2133600"/>
              <a:ext cx="27000" cy="327000"/>
            </a:xfrm>
            <a:custGeom>
              <a:avLst/>
              <a:gdLst/>
              <a:ahLst/>
              <a:cxnLst/>
              <a:rect l="0" t="0" r="0" b="0"/>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9"/>
            <p:cNvSpPr/>
            <p:nvPr/>
          </p:nvSpPr>
          <p:spPr>
            <a:xfrm>
              <a:off x="8389938" y="2620963"/>
              <a:ext cx="81000" cy="430200"/>
            </a:xfrm>
            <a:custGeom>
              <a:avLst/>
              <a:gdLst/>
              <a:ahLst/>
              <a:cxnLst/>
              <a:rect l="0" t="0" r="0" b="0"/>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9"/>
            <p:cNvSpPr/>
            <p:nvPr/>
          </p:nvSpPr>
          <p:spPr>
            <a:xfrm>
              <a:off x="8518525" y="2620963"/>
              <a:ext cx="58800" cy="258900"/>
            </a:xfrm>
            <a:custGeom>
              <a:avLst/>
              <a:gdLst/>
              <a:ahLst/>
              <a:cxnLst/>
              <a:rect l="0" t="0" r="0" b="0"/>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9"/>
            <p:cNvSpPr/>
            <p:nvPr/>
          </p:nvSpPr>
          <p:spPr>
            <a:xfrm>
              <a:off x="6545263" y="855663"/>
              <a:ext cx="765300" cy="1444500"/>
            </a:xfrm>
            <a:custGeom>
              <a:avLst/>
              <a:gdLst/>
              <a:ahLst/>
              <a:cxnLst/>
              <a:rect l="0" t="0" r="0" b="0"/>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8" name="Google Shape;568;p39"/>
          <p:cNvGrpSpPr/>
          <p:nvPr/>
        </p:nvGrpSpPr>
        <p:grpSpPr>
          <a:xfrm>
            <a:off x="5108276" y="3190217"/>
            <a:ext cx="1097789" cy="1391500"/>
            <a:chOff x="6662738" y="3806825"/>
            <a:chExt cx="1732075" cy="2195488"/>
          </a:xfrm>
        </p:grpSpPr>
        <p:sp>
          <p:nvSpPr>
            <p:cNvPr id="569" name="Google Shape;569;p39"/>
            <p:cNvSpPr/>
            <p:nvPr/>
          </p:nvSpPr>
          <p:spPr>
            <a:xfrm>
              <a:off x="7839075" y="4194175"/>
              <a:ext cx="74700" cy="52500"/>
            </a:xfrm>
            <a:custGeom>
              <a:avLst/>
              <a:gdLst/>
              <a:ahLst/>
              <a:cxnLst/>
              <a:rect l="0" t="0" r="0" b="0"/>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9"/>
            <p:cNvSpPr/>
            <p:nvPr/>
          </p:nvSpPr>
          <p:spPr>
            <a:xfrm>
              <a:off x="7800975" y="4070350"/>
              <a:ext cx="327000" cy="219000"/>
            </a:xfrm>
            <a:custGeom>
              <a:avLst/>
              <a:gdLst/>
              <a:ahLst/>
              <a:cxnLst/>
              <a:rect l="0" t="0" r="0" b="0"/>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9"/>
            <p:cNvSpPr/>
            <p:nvPr/>
          </p:nvSpPr>
          <p:spPr>
            <a:xfrm>
              <a:off x="7839075" y="4117975"/>
              <a:ext cx="250800" cy="103200"/>
            </a:xfrm>
            <a:custGeom>
              <a:avLst/>
              <a:gdLst/>
              <a:ahLst/>
              <a:cxnLst/>
              <a:rect l="0" t="0" r="0" b="0"/>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9"/>
            <p:cNvSpPr/>
            <p:nvPr/>
          </p:nvSpPr>
          <p:spPr>
            <a:xfrm>
              <a:off x="8015288" y="4194175"/>
              <a:ext cx="74700" cy="52500"/>
            </a:xfrm>
            <a:custGeom>
              <a:avLst/>
              <a:gdLst/>
              <a:ahLst/>
              <a:cxnLst/>
              <a:rect l="0" t="0" r="0" b="0"/>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9"/>
            <p:cNvSpPr/>
            <p:nvPr/>
          </p:nvSpPr>
          <p:spPr>
            <a:xfrm>
              <a:off x="7699375" y="4440238"/>
              <a:ext cx="525600" cy="273000"/>
            </a:xfrm>
            <a:custGeom>
              <a:avLst/>
              <a:gdLst/>
              <a:ahLst/>
              <a:cxnLst/>
              <a:rect l="0" t="0" r="0" b="0"/>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9"/>
            <p:cNvSpPr/>
            <p:nvPr/>
          </p:nvSpPr>
          <p:spPr>
            <a:xfrm>
              <a:off x="7699375" y="3806825"/>
              <a:ext cx="525600" cy="365100"/>
            </a:xfrm>
            <a:custGeom>
              <a:avLst/>
              <a:gdLst/>
              <a:ahLst/>
              <a:cxnLst/>
              <a:rect l="0" t="0" r="0" b="0"/>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9"/>
            <p:cNvSpPr/>
            <p:nvPr/>
          </p:nvSpPr>
          <p:spPr>
            <a:xfrm>
              <a:off x="7854950" y="4611688"/>
              <a:ext cx="219000" cy="27000"/>
            </a:xfrm>
            <a:custGeom>
              <a:avLst/>
              <a:gdLst/>
              <a:ahLst/>
              <a:cxnLst/>
              <a:rect l="0" t="0" r="0" b="0"/>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9"/>
            <p:cNvSpPr/>
            <p:nvPr/>
          </p:nvSpPr>
          <p:spPr>
            <a:xfrm>
              <a:off x="7929563" y="3865563"/>
              <a:ext cx="65100" cy="65100"/>
            </a:xfrm>
            <a:custGeom>
              <a:avLst/>
              <a:gdLst/>
              <a:ahLst/>
              <a:cxnLst/>
              <a:rect l="0" t="0" r="0" b="0"/>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9"/>
            <p:cNvSpPr/>
            <p:nvPr/>
          </p:nvSpPr>
          <p:spPr>
            <a:xfrm>
              <a:off x="6662738" y="4949825"/>
              <a:ext cx="566700" cy="681000"/>
            </a:xfrm>
            <a:custGeom>
              <a:avLst/>
              <a:gdLst/>
              <a:ahLst/>
              <a:cxnLst/>
              <a:rect l="0" t="0" r="0" b="0"/>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9"/>
            <p:cNvSpPr/>
            <p:nvPr/>
          </p:nvSpPr>
          <p:spPr>
            <a:xfrm>
              <a:off x="6764338" y="5132388"/>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9"/>
            <p:cNvSpPr/>
            <p:nvPr/>
          </p:nvSpPr>
          <p:spPr>
            <a:xfrm>
              <a:off x="6764338" y="5245100"/>
              <a:ext cx="101700" cy="85800"/>
            </a:xfrm>
            <a:custGeom>
              <a:avLst/>
              <a:gdLst/>
              <a:ahLst/>
              <a:cxnLst/>
              <a:rect l="0" t="0" r="0" b="0"/>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9"/>
            <p:cNvSpPr/>
            <p:nvPr/>
          </p:nvSpPr>
          <p:spPr>
            <a:xfrm>
              <a:off x="6892925" y="5154613"/>
              <a:ext cx="246000" cy="52500"/>
            </a:xfrm>
            <a:custGeom>
              <a:avLst/>
              <a:gdLst/>
              <a:ahLst/>
              <a:cxnLst/>
              <a:rect l="0" t="0" r="0" b="0"/>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9"/>
            <p:cNvSpPr/>
            <p:nvPr/>
          </p:nvSpPr>
          <p:spPr>
            <a:xfrm>
              <a:off x="6881813" y="5256213"/>
              <a:ext cx="273000" cy="63600"/>
            </a:xfrm>
            <a:custGeom>
              <a:avLst/>
              <a:gdLst/>
              <a:ahLst/>
              <a:cxnLst/>
              <a:rect l="0" t="0" r="0" b="0"/>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9"/>
            <p:cNvSpPr/>
            <p:nvPr/>
          </p:nvSpPr>
          <p:spPr>
            <a:xfrm>
              <a:off x="6753225" y="5400675"/>
              <a:ext cx="406500" cy="92100"/>
            </a:xfrm>
            <a:custGeom>
              <a:avLst/>
              <a:gdLst/>
              <a:ahLst/>
              <a:cxnLst/>
              <a:rect l="0" t="0" r="0" b="0"/>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9"/>
            <p:cNvSpPr/>
            <p:nvPr/>
          </p:nvSpPr>
          <p:spPr>
            <a:xfrm>
              <a:off x="7326313" y="4976813"/>
              <a:ext cx="165000" cy="611100"/>
            </a:xfrm>
            <a:custGeom>
              <a:avLst/>
              <a:gdLst/>
              <a:ahLst/>
              <a:cxnLst/>
              <a:rect l="0" t="0" r="0" b="0"/>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9"/>
            <p:cNvSpPr/>
            <p:nvPr/>
          </p:nvSpPr>
          <p:spPr>
            <a:xfrm>
              <a:off x="7556500" y="3984625"/>
              <a:ext cx="282600" cy="638100"/>
            </a:xfrm>
            <a:custGeom>
              <a:avLst/>
              <a:gdLst/>
              <a:ahLst/>
              <a:cxnLst/>
              <a:rect l="0" t="0" r="0" b="0"/>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9"/>
            <p:cNvSpPr/>
            <p:nvPr/>
          </p:nvSpPr>
          <p:spPr>
            <a:xfrm>
              <a:off x="7732713" y="4075113"/>
              <a:ext cx="662100" cy="1927200"/>
            </a:xfrm>
            <a:custGeom>
              <a:avLst/>
              <a:gdLst/>
              <a:ahLst/>
              <a:cxnLst/>
              <a:rect l="0" t="0" r="0" b="0"/>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9"/>
            <p:cNvSpPr/>
            <p:nvPr/>
          </p:nvSpPr>
          <p:spPr>
            <a:xfrm>
              <a:off x="7886700" y="5111750"/>
              <a:ext cx="65100" cy="58800"/>
            </a:xfrm>
            <a:custGeom>
              <a:avLst/>
              <a:gdLst/>
              <a:ahLst/>
              <a:cxnLst/>
              <a:rect l="0" t="0" r="0" b="0"/>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7" name="Google Shape;587;p39"/>
          <p:cNvGrpSpPr/>
          <p:nvPr/>
        </p:nvGrpSpPr>
        <p:grpSpPr>
          <a:xfrm rot="10800000" flipH="1">
            <a:off x="7087421" y="1599747"/>
            <a:ext cx="1436785" cy="1111812"/>
            <a:chOff x="9598025" y="882650"/>
            <a:chExt cx="2266938" cy="1754200"/>
          </a:xfrm>
        </p:grpSpPr>
        <p:sp>
          <p:nvSpPr>
            <p:cNvPr id="588" name="Google Shape;588;p39"/>
            <p:cNvSpPr/>
            <p:nvPr/>
          </p:nvSpPr>
          <p:spPr>
            <a:xfrm>
              <a:off x="10239375" y="1881188"/>
              <a:ext cx="139800" cy="90600"/>
            </a:xfrm>
            <a:custGeom>
              <a:avLst/>
              <a:gdLst/>
              <a:ahLst/>
              <a:cxnLst/>
              <a:rect l="0" t="0" r="0" b="0"/>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9"/>
            <p:cNvSpPr/>
            <p:nvPr/>
          </p:nvSpPr>
          <p:spPr>
            <a:xfrm>
              <a:off x="9598025" y="882650"/>
              <a:ext cx="995400" cy="1546200"/>
            </a:xfrm>
            <a:custGeom>
              <a:avLst/>
              <a:gdLst/>
              <a:ahLst/>
              <a:cxnLst/>
              <a:rect l="0" t="0" r="0" b="0"/>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9"/>
            <p:cNvSpPr/>
            <p:nvPr/>
          </p:nvSpPr>
          <p:spPr>
            <a:xfrm>
              <a:off x="10672763" y="1581150"/>
              <a:ext cx="1192200" cy="1055700"/>
            </a:xfrm>
            <a:custGeom>
              <a:avLst/>
              <a:gdLst/>
              <a:ahLst/>
              <a:cxnLst/>
              <a:rect l="0" t="0" r="0" b="0"/>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9"/>
            <p:cNvSpPr/>
            <p:nvPr/>
          </p:nvSpPr>
          <p:spPr>
            <a:xfrm>
              <a:off x="10914063" y="1881188"/>
              <a:ext cx="679500" cy="531900"/>
            </a:xfrm>
            <a:custGeom>
              <a:avLst/>
              <a:gdLst/>
              <a:ahLst/>
              <a:cxnLst/>
              <a:rect l="0" t="0" r="0" b="0"/>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2" name="Google Shape;592;p39"/>
          <p:cNvGrpSpPr/>
          <p:nvPr/>
        </p:nvGrpSpPr>
        <p:grpSpPr>
          <a:xfrm>
            <a:off x="7225029" y="3438757"/>
            <a:ext cx="1436856" cy="1142979"/>
            <a:chOff x="9925050" y="4203700"/>
            <a:chExt cx="2267050" cy="1803375"/>
          </a:xfrm>
        </p:grpSpPr>
        <p:sp>
          <p:nvSpPr>
            <p:cNvPr id="593" name="Google Shape;593;p39"/>
            <p:cNvSpPr/>
            <p:nvPr/>
          </p:nvSpPr>
          <p:spPr>
            <a:xfrm>
              <a:off x="11336338" y="4922838"/>
              <a:ext cx="139800" cy="119100"/>
            </a:xfrm>
            <a:custGeom>
              <a:avLst/>
              <a:gdLst/>
              <a:ahLst/>
              <a:cxnLst/>
              <a:rect l="0" t="0" r="0" b="0"/>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9"/>
            <p:cNvSpPr/>
            <p:nvPr/>
          </p:nvSpPr>
          <p:spPr>
            <a:xfrm>
              <a:off x="11137900" y="4498975"/>
              <a:ext cx="1054200" cy="1508100"/>
            </a:xfrm>
            <a:custGeom>
              <a:avLst/>
              <a:gdLst/>
              <a:ahLst/>
              <a:cxnLst/>
              <a:rect l="0" t="0" r="0" b="0"/>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9"/>
            <p:cNvSpPr/>
            <p:nvPr/>
          </p:nvSpPr>
          <p:spPr>
            <a:xfrm>
              <a:off x="9925050" y="4203700"/>
              <a:ext cx="1133400" cy="1073100"/>
            </a:xfrm>
            <a:custGeom>
              <a:avLst/>
              <a:gdLst/>
              <a:ahLst/>
              <a:cxnLst/>
              <a:rect l="0" t="0" r="0" b="0"/>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9"/>
            <p:cNvSpPr/>
            <p:nvPr/>
          </p:nvSpPr>
          <p:spPr>
            <a:xfrm>
              <a:off x="10421938" y="4832350"/>
              <a:ext cx="139800" cy="27000"/>
            </a:xfrm>
            <a:custGeom>
              <a:avLst/>
              <a:gdLst/>
              <a:ahLst/>
              <a:cxnLst/>
              <a:rect l="0" t="0" r="0" b="0"/>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9"/>
            <p:cNvSpPr/>
            <p:nvPr/>
          </p:nvSpPr>
          <p:spPr>
            <a:xfrm>
              <a:off x="10421938" y="4875213"/>
              <a:ext cx="139800" cy="20700"/>
            </a:xfrm>
            <a:custGeom>
              <a:avLst/>
              <a:gdLst/>
              <a:ahLst/>
              <a:cxnLst/>
              <a:rect l="0" t="0" r="0" b="0"/>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9"/>
            <p:cNvSpPr/>
            <p:nvPr/>
          </p:nvSpPr>
          <p:spPr>
            <a:xfrm>
              <a:off x="10442575" y="4913313"/>
              <a:ext cx="96900" cy="25500"/>
            </a:xfrm>
            <a:custGeom>
              <a:avLst/>
              <a:gdLst/>
              <a:ahLst/>
              <a:cxnLst/>
              <a:rect l="0" t="0" r="0" b="0"/>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9"/>
            <p:cNvSpPr/>
            <p:nvPr/>
          </p:nvSpPr>
          <p:spPr>
            <a:xfrm>
              <a:off x="10480675" y="4333875"/>
              <a:ext cx="22200" cy="90600"/>
            </a:xfrm>
            <a:custGeom>
              <a:avLst/>
              <a:gdLst/>
              <a:ahLst/>
              <a:cxnLst/>
              <a:rect l="0" t="0" r="0" b="0"/>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9"/>
            <p:cNvSpPr/>
            <p:nvPr/>
          </p:nvSpPr>
          <p:spPr>
            <a:xfrm>
              <a:off x="10679113" y="4602163"/>
              <a:ext cx="74700" cy="20700"/>
            </a:xfrm>
            <a:custGeom>
              <a:avLst/>
              <a:gdLst/>
              <a:ahLst/>
              <a:cxnLst/>
              <a:rect l="0" t="0" r="0" b="0"/>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9"/>
            <p:cNvSpPr/>
            <p:nvPr/>
          </p:nvSpPr>
          <p:spPr>
            <a:xfrm>
              <a:off x="10229850" y="4602163"/>
              <a:ext cx="74700" cy="20700"/>
            </a:xfrm>
            <a:custGeom>
              <a:avLst/>
              <a:gdLst/>
              <a:ahLst/>
              <a:cxnLst/>
              <a:rect l="0" t="0" r="0" b="0"/>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9"/>
            <p:cNvSpPr/>
            <p:nvPr/>
          </p:nvSpPr>
          <p:spPr>
            <a:xfrm>
              <a:off x="10282238" y="4402138"/>
              <a:ext cx="81000" cy="81000"/>
            </a:xfrm>
            <a:custGeom>
              <a:avLst/>
              <a:gdLst/>
              <a:ahLst/>
              <a:cxnLst/>
              <a:rect l="0" t="0" r="0" b="0"/>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9"/>
            <p:cNvSpPr/>
            <p:nvPr/>
          </p:nvSpPr>
          <p:spPr>
            <a:xfrm>
              <a:off x="10620375" y="4402138"/>
              <a:ext cx="79500" cy="81000"/>
            </a:xfrm>
            <a:custGeom>
              <a:avLst/>
              <a:gdLst/>
              <a:ahLst/>
              <a:cxnLst/>
              <a:rect l="0" t="0" r="0" b="0"/>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9"/>
            <p:cNvSpPr/>
            <p:nvPr/>
          </p:nvSpPr>
          <p:spPr>
            <a:xfrm>
              <a:off x="10347325" y="4478338"/>
              <a:ext cx="288900" cy="331800"/>
            </a:xfrm>
            <a:custGeom>
              <a:avLst/>
              <a:gdLst/>
              <a:ahLst/>
              <a:cxnLst/>
              <a:rect l="0" t="0" r="0" b="0"/>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608"/>
        <p:cNvGrpSpPr/>
        <p:nvPr/>
      </p:nvGrpSpPr>
      <p:grpSpPr>
        <a:xfrm>
          <a:off x="0" y="0"/>
          <a:ext cx="0" cy="0"/>
          <a:chOff x="0" y="0"/>
          <a:chExt cx="0" cy="0"/>
        </a:xfrm>
      </p:grpSpPr>
      <p:sp>
        <p:nvSpPr>
          <p:cNvPr id="609" name="Google Shape;609;p40"/>
          <p:cNvSpPr txBox="1"/>
          <p:nvPr/>
        </p:nvSpPr>
        <p:spPr>
          <a:xfrm>
            <a:off x="6096175" y="540675"/>
            <a:ext cx="2592000" cy="152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latin typeface="Barlow Light"/>
                <a:ea typeface="Barlow Light"/>
                <a:cs typeface="Barlow Light"/>
                <a:sym typeface="Barlow Light"/>
              </a:rPr>
              <a:t>SlidesCarnival icons are editable shapes. </a:t>
            </a:r>
            <a:endParaRPr sz="900">
              <a:latin typeface="Barlow Light"/>
              <a:ea typeface="Barlow Light"/>
              <a:cs typeface="Barlow Light"/>
              <a:sym typeface="Barlow Light"/>
            </a:endParaRPr>
          </a:p>
          <a:p>
            <a:pPr marL="0" lvl="0" indent="0" rtl="0">
              <a:spcBef>
                <a:spcPts val="0"/>
              </a:spcBef>
              <a:spcAft>
                <a:spcPts val="0"/>
              </a:spcAft>
              <a:buClr>
                <a:schemeClr val="dk1"/>
              </a:buClr>
              <a:buSzPts val="1100"/>
              <a:buFont typeface="Arial"/>
              <a:buNone/>
            </a:pPr>
            <a:endParaRPr sz="900">
              <a:latin typeface="Barlow Light"/>
              <a:ea typeface="Barlow Light"/>
              <a:cs typeface="Barlow Light"/>
              <a:sym typeface="Barlow Light"/>
            </a:endParaRPr>
          </a:p>
          <a:p>
            <a:pPr marL="0" lvl="0" indent="0" rtl="0">
              <a:spcBef>
                <a:spcPts val="0"/>
              </a:spcBef>
              <a:spcAft>
                <a:spcPts val="0"/>
              </a:spcAft>
              <a:buClr>
                <a:schemeClr val="dk1"/>
              </a:buClr>
              <a:buSzPts val="1100"/>
              <a:buFont typeface="Arial"/>
              <a:buNone/>
            </a:pPr>
            <a:r>
              <a:rPr lang="en" sz="900">
                <a:latin typeface="Barlow Light"/>
                <a:ea typeface="Barlow Light"/>
                <a:cs typeface="Barlow Light"/>
                <a:sym typeface="Barlow Light"/>
              </a:rPr>
              <a:t>This means that you can:</a:t>
            </a:r>
            <a:endParaRPr sz="900">
              <a:latin typeface="Barlow Light"/>
              <a:ea typeface="Barlow Light"/>
              <a:cs typeface="Barlow Light"/>
              <a:sym typeface="Barlow Light"/>
            </a:endParaRPr>
          </a:p>
          <a:p>
            <a:pPr marL="457200" lvl="0" indent="-285750" rtl="0">
              <a:spcBef>
                <a:spcPts val="0"/>
              </a:spcBef>
              <a:spcAft>
                <a:spcPts val="0"/>
              </a:spcAft>
              <a:buSzPts val="900"/>
              <a:buFont typeface="Barlow Light"/>
              <a:buChar char="●"/>
            </a:pPr>
            <a:r>
              <a:rPr lang="en" sz="900">
                <a:latin typeface="Barlow Light"/>
                <a:ea typeface="Barlow Light"/>
                <a:cs typeface="Barlow Light"/>
                <a:sym typeface="Barlow Light"/>
              </a:rPr>
              <a:t>Resize them without losing quality.</a:t>
            </a:r>
            <a:endParaRPr sz="900">
              <a:latin typeface="Barlow Light"/>
              <a:ea typeface="Barlow Light"/>
              <a:cs typeface="Barlow Light"/>
              <a:sym typeface="Barlow Light"/>
            </a:endParaRPr>
          </a:p>
          <a:p>
            <a:pPr marL="457200" lvl="0" indent="-285750" rtl="0">
              <a:spcBef>
                <a:spcPts val="0"/>
              </a:spcBef>
              <a:spcAft>
                <a:spcPts val="0"/>
              </a:spcAft>
              <a:buSzPts val="900"/>
              <a:buFont typeface="Barlow Light"/>
              <a:buChar char="●"/>
            </a:pPr>
            <a:r>
              <a:rPr lang="en" sz="900">
                <a:latin typeface="Barlow Light"/>
                <a:ea typeface="Barlow Light"/>
                <a:cs typeface="Barlow Light"/>
                <a:sym typeface="Barlow Light"/>
              </a:rPr>
              <a:t>Change line color, width and style.</a:t>
            </a:r>
            <a:endParaRPr sz="900">
              <a:latin typeface="Barlow Light"/>
              <a:ea typeface="Barlow Light"/>
              <a:cs typeface="Barlow Light"/>
              <a:sym typeface="Barlow Light"/>
            </a:endParaRPr>
          </a:p>
          <a:p>
            <a:pPr marL="0" lvl="0" indent="0" rtl="0">
              <a:spcBef>
                <a:spcPts val="0"/>
              </a:spcBef>
              <a:spcAft>
                <a:spcPts val="0"/>
              </a:spcAft>
              <a:buNone/>
            </a:pPr>
            <a:endParaRPr sz="900">
              <a:latin typeface="Barlow Light"/>
              <a:ea typeface="Barlow Light"/>
              <a:cs typeface="Barlow Light"/>
              <a:sym typeface="Barlow Light"/>
            </a:endParaRPr>
          </a:p>
          <a:p>
            <a:pPr marL="0" lvl="0" indent="0" rtl="0">
              <a:spcBef>
                <a:spcPts val="0"/>
              </a:spcBef>
              <a:spcAft>
                <a:spcPts val="0"/>
              </a:spcAft>
              <a:buNone/>
            </a:pPr>
            <a:r>
              <a:rPr lang="en" sz="900">
                <a:latin typeface="Barlow Light"/>
                <a:ea typeface="Barlow Light"/>
                <a:cs typeface="Barlow Light"/>
                <a:sym typeface="Barlow Light"/>
              </a:rPr>
              <a:t>Isn’t that nice? :)</a:t>
            </a:r>
            <a:endParaRPr sz="900">
              <a:latin typeface="Barlow Light"/>
              <a:ea typeface="Barlow Light"/>
              <a:cs typeface="Barlow Light"/>
              <a:sym typeface="Barlow Light"/>
            </a:endParaRPr>
          </a:p>
          <a:p>
            <a:pPr marL="0" lvl="0" indent="0" rtl="0">
              <a:spcBef>
                <a:spcPts val="0"/>
              </a:spcBef>
              <a:spcAft>
                <a:spcPts val="0"/>
              </a:spcAft>
              <a:buNone/>
            </a:pPr>
            <a:endParaRPr sz="900">
              <a:latin typeface="Barlow Light"/>
              <a:ea typeface="Barlow Light"/>
              <a:cs typeface="Barlow Light"/>
              <a:sym typeface="Barlow Light"/>
            </a:endParaRPr>
          </a:p>
          <a:p>
            <a:pPr marL="0" lvl="0" indent="0" rtl="0">
              <a:spcBef>
                <a:spcPts val="0"/>
              </a:spcBef>
              <a:spcAft>
                <a:spcPts val="0"/>
              </a:spcAft>
              <a:buNone/>
            </a:pPr>
            <a:r>
              <a:rPr lang="en" sz="900">
                <a:latin typeface="Barlow Light"/>
                <a:ea typeface="Barlow Light"/>
                <a:cs typeface="Barlow Light"/>
                <a:sym typeface="Barlow Light"/>
              </a:rPr>
              <a:t>Examples:</a:t>
            </a:r>
            <a:endParaRPr sz="900">
              <a:latin typeface="Barlow Light"/>
              <a:ea typeface="Barlow Light"/>
              <a:cs typeface="Barlow Light"/>
              <a:sym typeface="Barlow Light"/>
            </a:endParaRPr>
          </a:p>
          <a:p>
            <a:pPr marL="0" lvl="0" indent="0" rtl="0">
              <a:spcBef>
                <a:spcPts val="0"/>
              </a:spcBef>
              <a:spcAft>
                <a:spcPts val="0"/>
              </a:spcAft>
              <a:buClr>
                <a:schemeClr val="dk1"/>
              </a:buClr>
              <a:buSzPts val="1100"/>
              <a:buFont typeface="Arial"/>
              <a:buNone/>
            </a:pPr>
            <a:endParaRPr sz="900">
              <a:latin typeface="Barlow Light"/>
              <a:ea typeface="Barlow Light"/>
              <a:cs typeface="Barlow Light"/>
              <a:sym typeface="Barlow Light"/>
            </a:endParaRPr>
          </a:p>
          <a:p>
            <a:pPr marL="0" lvl="0" indent="0" rtl="0">
              <a:spcBef>
                <a:spcPts val="0"/>
              </a:spcBef>
              <a:spcAft>
                <a:spcPts val="0"/>
              </a:spcAft>
              <a:buNone/>
            </a:pPr>
            <a:endParaRPr sz="900">
              <a:latin typeface="Barlow Light"/>
              <a:ea typeface="Barlow Light"/>
              <a:cs typeface="Barlow Light"/>
              <a:sym typeface="Barlow Light"/>
            </a:endParaRPr>
          </a:p>
        </p:txBody>
      </p:sp>
      <p:grpSp>
        <p:nvGrpSpPr>
          <p:cNvPr id="610" name="Google Shape;610;p40"/>
          <p:cNvGrpSpPr/>
          <p:nvPr/>
        </p:nvGrpSpPr>
        <p:grpSpPr>
          <a:xfrm>
            <a:off x="604182" y="540331"/>
            <a:ext cx="310551" cy="405092"/>
            <a:chOff x="590250" y="244200"/>
            <a:chExt cx="407975" cy="532175"/>
          </a:xfrm>
        </p:grpSpPr>
        <p:sp>
          <p:nvSpPr>
            <p:cNvPr id="611" name="Google Shape;611;p4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Google Shape;612;p40"/>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Google Shape;613;p4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Google Shape;614;p40"/>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Google Shape;615;p40"/>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Google Shape;616;p40"/>
            <p:cNvSpPr/>
            <p:nvPr/>
          </p:nvSpPr>
          <p:spPr>
            <a:xfrm>
              <a:off x="649925" y="590050"/>
              <a:ext cx="133975" cy="25"/>
            </a:xfrm>
            <a:custGeom>
              <a:avLst/>
              <a:gdLst/>
              <a:ahLst/>
              <a:cxnLst/>
              <a:rect l="0" t="0" r="0" b="0"/>
              <a:pathLst>
                <a:path w="5359" h="1" fill="none" extrusionOk="0">
                  <a:moveTo>
                    <a:pt x="5358"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Google Shape;617;p40"/>
            <p:cNvSpPr/>
            <p:nvPr/>
          </p:nvSpPr>
          <p:spPr>
            <a:xfrm>
              <a:off x="649925" y="534625"/>
              <a:ext cx="255750" cy="25"/>
            </a:xfrm>
            <a:custGeom>
              <a:avLst/>
              <a:gdLst/>
              <a:ahLst/>
              <a:cxnLst/>
              <a:rect l="0" t="0" r="0" b="0"/>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Google Shape;618;p40"/>
            <p:cNvSpPr/>
            <p:nvPr/>
          </p:nvSpPr>
          <p:spPr>
            <a:xfrm>
              <a:off x="649925" y="479825"/>
              <a:ext cx="255750" cy="25"/>
            </a:xfrm>
            <a:custGeom>
              <a:avLst/>
              <a:gdLst/>
              <a:ahLst/>
              <a:cxnLst/>
              <a:rect l="0" t="0" r="0" b="0"/>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Google Shape;619;p40"/>
            <p:cNvSpPr/>
            <p:nvPr/>
          </p:nvSpPr>
          <p:spPr>
            <a:xfrm>
              <a:off x="649925" y="424425"/>
              <a:ext cx="255750" cy="25"/>
            </a:xfrm>
            <a:custGeom>
              <a:avLst/>
              <a:gdLst/>
              <a:ahLst/>
              <a:cxnLst/>
              <a:rect l="0" t="0" r="0" b="0"/>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Google Shape;620;p40"/>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Google Shape;621;p40"/>
            <p:cNvSpPr/>
            <p:nvPr/>
          </p:nvSpPr>
          <p:spPr>
            <a:xfrm>
              <a:off x="654800" y="244200"/>
              <a:ext cx="25" cy="51175"/>
            </a:xfrm>
            <a:custGeom>
              <a:avLst/>
              <a:gdLst/>
              <a:ahLst/>
              <a:cxnLst/>
              <a:rect l="0" t="0" r="0" b="0"/>
              <a:pathLst>
                <a:path w="1" h="2047" fill="none" extrusionOk="0">
                  <a:moveTo>
                    <a:pt x="0" y="1"/>
                  </a:moveTo>
                  <a:lnTo>
                    <a:pt x="0"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Google Shape;622;p40"/>
            <p:cNvSpPr/>
            <p:nvPr/>
          </p:nvSpPr>
          <p:spPr>
            <a:xfrm>
              <a:off x="737600" y="244200"/>
              <a:ext cx="25" cy="51175"/>
            </a:xfrm>
            <a:custGeom>
              <a:avLst/>
              <a:gdLst/>
              <a:ahLst/>
              <a:cxnLst/>
              <a:rect l="0" t="0" r="0" b="0"/>
              <a:pathLst>
                <a:path w="1" h="2047" fill="none" extrusionOk="0">
                  <a:moveTo>
                    <a:pt x="1" y="1"/>
                  </a:moveTo>
                  <a:lnTo>
                    <a:pt x="1"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Google Shape;623;p40"/>
            <p:cNvSpPr/>
            <p:nvPr/>
          </p:nvSpPr>
          <p:spPr>
            <a:xfrm>
              <a:off x="820400" y="244200"/>
              <a:ext cx="25" cy="51175"/>
            </a:xfrm>
            <a:custGeom>
              <a:avLst/>
              <a:gdLst/>
              <a:ahLst/>
              <a:cxnLst/>
              <a:rect l="0" t="0" r="0" b="0"/>
              <a:pathLst>
                <a:path w="1" h="2047" fill="none" extrusionOk="0">
                  <a:moveTo>
                    <a:pt x="1" y="1"/>
                  </a:moveTo>
                  <a:lnTo>
                    <a:pt x="1"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Google Shape;624;p40"/>
            <p:cNvSpPr/>
            <p:nvPr/>
          </p:nvSpPr>
          <p:spPr>
            <a:xfrm>
              <a:off x="903225" y="244200"/>
              <a:ext cx="25" cy="51175"/>
            </a:xfrm>
            <a:custGeom>
              <a:avLst/>
              <a:gdLst/>
              <a:ahLst/>
              <a:cxnLst/>
              <a:rect l="0" t="0" r="0" b="0"/>
              <a:pathLst>
                <a:path w="1" h="2047" fill="none" extrusionOk="0">
                  <a:moveTo>
                    <a:pt x="0" y="1"/>
                  </a:moveTo>
                  <a:lnTo>
                    <a:pt x="0"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25" name="Google Shape;625;p40"/>
          <p:cNvGrpSpPr/>
          <p:nvPr/>
        </p:nvGrpSpPr>
        <p:grpSpPr>
          <a:xfrm>
            <a:off x="1104728" y="600124"/>
            <a:ext cx="337440" cy="280883"/>
            <a:chOff x="1247825" y="322750"/>
            <a:chExt cx="443300" cy="369000"/>
          </a:xfrm>
        </p:grpSpPr>
        <p:sp>
          <p:nvSpPr>
            <p:cNvPr id="626" name="Google Shape;626;p40"/>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Google Shape;627;p40"/>
            <p:cNvSpPr/>
            <p:nvPr/>
          </p:nvSpPr>
          <p:spPr>
            <a:xfrm>
              <a:off x="1398225" y="386675"/>
              <a:ext cx="142500" cy="25"/>
            </a:xfrm>
            <a:custGeom>
              <a:avLst/>
              <a:gdLst/>
              <a:ahLst/>
              <a:cxnLst/>
              <a:rect l="0" t="0" r="0" b="0"/>
              <a:pathLst>
                <a:path w="5700" h="1" fill="none" extrusionOk="0">
                  <a:moveTo>
                    <a:pt x="5700"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Google Shape;628;p40"/>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Google Shape;629;p40"/>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Google Shape;630;p40"/>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31" name="Google Shape;631;p40"/>
          <p:cNvGrpSpPr/>
          <p:nvPr/>
        </p:nvGrpSpPr>
        <p:grpSpPr>
          <a:xfrm>
            <a:off x="1623829" y="598734"/>
            <a:ext cx="322597" cy="283661"/>
            <a:chOff x="1929775" y="320925"/>
            <a:chExt cx="423800" cy="372650"/>
          </a:xfrm>
        </p:grpSpPr>
        <p:sp>
          <p:nvSpPr>
            <p:cNvPr id="632" name="Google Shape;632;p40"/>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Google Shape;633;p4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Google Shape;634;p40"/>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Google Shape;635;p40"/>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Google Shape;636;p40"/>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7" name="Google Shape;637;p40"/>
          <p:cNvSpPr/>
          <p:nvPr/>
        </p:nvSpPr>
        <p:spPr>
          <a:xfrm>
            <a:off x="2164700" y="588535"/>
            <a:ext cx="264193" cy="304061"/>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Google Shape;638;p40"/>
          <p:cNvSpPr/>
          <p:nvPr/>
        </p:nvSpPr>
        <p:spPr>
          <a:xfrm>
            <a:off x="2694458" y="589468"/>
            <a:ext cx="228036" cy="302196"/>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9" name="Google Shape;639;p40"/>
          <p:cNvGrpSpPr/>
          <p:nvPr/>
        </p:nvGrpSpPr>
        <p:grpSpPr>
          <a:xfrm>
            <a:off x="3679335" y="566745"/>
            <a:ext cx="304994" cy="347621"/>
            <a:chOff x="4630125" y="278900"/>
            <a:chExt cx="400675" cy="456675"/>
          </a:xfrm>
        </p:grpSpPr>
        <p:sp>
          <p:nvSpPr>
            <p:cNvPr id="640" name="Google Shape;640;p40"/>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Google Shape;641;p40"/>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Google Shape;642;p40"/>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Google Shape;643;p4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44" name="Google Shape;644;p40"/>
          <p:cNvSpPr/>
          <p:nvPr/>
        </p:nvSpPr>
        <p:spPr>
          <a:xfrm>
            <a:off x="4168770" y="588078"/>
            <a:ext cx="349486" cy="304975"/>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45" name="Google Shape;645;p40"/>
          <p:cNvGrpSpPr/>
          <p:nvPr/>
        </p:nvGrpSpPr>
        <p:grpSpPr>
          <a:xfrm>
            <a:off x="608826" y="1061734"/>
            <a:ext cx="310532" cy="378678"/>
            <a:chOff x="596350" y="929175"/>
            <a:chExt cx="407950" cy="497475"/>
          </a:xfrm>
        </p:grpSpPr>
        <p:sp>
          <p:nvSpPr>
            <p:cNvPr id="646" name="Google Shape;646;p40"/>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Google Shape;647;p40"/>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Google Shape;648;p40"/>
            <p:cNvSpPr/>
            <p:nvPr/>
          </p:nvSpPr>
          <p:spPr>
            <a:xfrm>
              <a:off x="688900" y="1256150"/>
              <a:ext cx="133975" cy="25"/>
            </a:xfrm>
            <a:custGeom>
              <a:avLst/>
              <a:gdLst/>
              <a:ahLst/>
              <a:cxnLst/>
              <a:rect l="0" t="0" r="0" b="0"/>
              <a:pathLst>
                <a:path w="5359" h="1" fill="none" extrusionOk="0">
                  <a:moveTo>
                    <a:pt x="5358"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Google Shape;649;p40"/>
            <p:cNvSpPr/>
            <p:nvPr/>
          </p:nvSpPr>
          <p:spPr>
            <a:xfrm>
              <a:off x="688900" y="1201350"/>
              <a:ext cx="255750" cy="25"/>
            </a:xfrm>
            <a:custGeom>
              <a:avLst/>
              <a:gdLst/>
              <a:ahLst/>
              <a:cxnLst/>
              <a:rect l="0" t="0" r="0" b="0"/>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Google Shape;650;p40"/>
            <p:cNvSpPr/>
            <p:nvPr/>
          </p:nvSpPr>
          <p:spPr>
            <a:xfrm>
              <a:off x="688900" y="1145950"/>
              <a:ext cx="255750" cy="25"/>
            </a:xfrm>
            <a:custGeom>
              <a:avLst/>
              <a:gdLst/>
              <a:ahLst/>
              <a:cxnLst/>
              <a:rect l="0" t="0" r="0" b="0"/>
              <a:pathLst>
                <a:path w="10230" h="1" fill="none" extrusionOk="0">
                  <a:moveTo>
                    <a:pt x="10229"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Google Shape;651;p40"/>
            <p:cNvSpPr/>
            <p:nvPr/>
          </p:nvSpPr>
          <p:spPr>
            <a:xfrm>
              <a:off x="688900" y="1090525"/>
              <a:ext cx="255750" cy="25"/>
            </a:xfrm>
            <a:custGeom>
              <a:avLst/>
              <a:gdLst/>
              <a:ahLst/>
              <a:cxnLst/>
              <a:rect l="0" t="0" r="0" b="0"/>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Google Shape;652;p40"/>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53" name="Google Shape;653;p40"/>
          <p:cNvGrpSpPr/>
          <p:nvPr/>
        </p:nvGrpSpPr>
        <p:grpSpPr>
          <a:xfrm>
            <a:off x="1627064" y="1116902"/>
            <a:ext cx="316126" cy="270683"/>
            <a:chOff x="1934025" y="1001650"/>
            <a:chExt cx="415300" cy="355600"/>
          </a:xfrm>
        </p:grpSpPr>
        <p:sp>
          <p:nvSpPr>
            <p:cNvPr id="654" name="Google Shape;654;p40"/>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5" name="Google Shape;655;p40"/>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Google Shape;656;p40"/>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Google Shape;657;p40"/>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58" name="Google Shape;658;p40"/>
          <p:cNvSpPr/>
          <p:nvPr/>
        </p:nvSpPr>
        <p:spPr>
          <a:xfrm>
            <a:off x="2137830" y="1094183"/>
            <a:ext cx="317953" cy="316107"/>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Google Shape;659;p40"/>
          <p:cNvSpPr/>
          <p:nvPr/>
        </p:nvSpPr>
        <p:spPr>
          <a:xfrm>
            <a:off x="2649966" y="1109940"/>
            <a:ext cx="317040" cy="284594"/>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Google Shape;660;p40"/>
          <p:cNvSpPr/>
          <p:nvPr/>
        </p:nvSpPr>
        <p:spPr>
          <a:xfrm>
            <a:off x="3166269" y="1112261"/>
            <a:ext cx="307772" cy="27995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Google Shape;661;p40"/>
          <p:cNvSpPr/>
          <p:nvPr/>
        </p:nvSpPr>
        <p:spPr>
          <a:xfrm>
            <a:off x="3688148" y="1115040"/>
            <a:ext cx="287372" cy="2743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62" name="Google Shape;662;p40"/>
          <p:cNvGrpSpPr/>
          <p:nvPr/>
        </p:nvGrpSpPr>
        <p:grpSpPr>
          <a:xfrm>
            <a:off x="4184981" y="1096502"/>
            <a:ext cx="317040" cy="317497"/>
            <a:chOff x="5294400" y="974850"/>
            <a:chExt cx="416500" cy="417100"/>
          </a:xfrm>
        </p:grpSpPr>
        <p:sp>
          <p:nvSpPr>
            <p:cNvPr id="663" name="Google Shape;663;p4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4" name="Google Shape;664;p40"/>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65" name="Google Shape;665;p40"/>
          <p:cNvGrpSpPr/>
          <p:nvPr/>
        </p:nvGrpSpPr>
        <p:grpSpPr>
          <a:xfrm>
            <a:off x="4658657" y="1060821"/>
            <a:ext cx="393046" cy="382846"/>
            <a:chOff x="5916675" y="927975"/>
            <a:chExt cx="516350" cy="502950"/>
          </a:xfrm>
        </p:grpSpPr>
        <p:sp>
          <p:nvSpPr>
            <p:cNvPr id="666" name="Google Shape;666;p40"/>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Google Shape;667;p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68" name="Google Shape;668;p40"/>
          <p:cNvGrpSpPr/>
          <p:nvPr/>
        </p:nvGrpSpPr>
        <p:grpSpPr>
          <a:xfrm>
            <a:off x="584715" y="1648962"/>
            <a:ext cx="354110" cy="239169"/>
            <a:chOff x="564675" y="1700625"/>
            <a:chExt cx="465200" cy="314200"/>
          </a:xfrm>
        </p:grpSpPr>
        <p:sp>
          <p:nvSpPr>
            <p:cNvPr id="669" name="Google Shape;669;p40"/>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Google Shape;670;p4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Google Shape;671;p40"/>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2" name="Google Shape;672;p40"/>
          <p:cNvGrpSpPr/>
          <p:nvPr/>
        </p:nvGrpSpPr>
        <p:grpSpPr>
          <a:xfrm>
            <a:off x="1096393" y="1590559"/>
            <a:ext cx="354110" cy="346708"/>
            <a:chOff x="1236875" y="1623900"/>
            <a:chExt cx="465200" cy="455475"/>
          </a:xfrm>
        </p:grpSpPr>
        <p:sp>
          <p:nvSpPr>
            <p:cNvPr id="673" name="Google Shape;673;p4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Google Shape;674;p40"/>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Google Shape;675;p40"/>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Google Shape;676;p40"/>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Google Shape;677;p40"/>
            <p:cNvSpPr/>
            <p:nvPr/>
          </p:nvSpPr>
          <p:spPr>
            <a:xfrm>
              <a:off x="1402500" y="1810225"/>
              <a:ext cx="133975" cy="25"/>
            </a:xfrm>
            <a:custGeom>
              <a:avLst/>
              <a:gdLst/>
              <a:ahLst/>
              <a:cxnLst/>
              <a:rect l="0" t="0" r="0" b="0"/>
              <a:pathLst>
                <a:path w="5359" h="1" fill="none" extrusionOk="0">
                  <a:moveTo>
                    <a:pt x="0" y="0"/>
                  </a:moveTo>
                  <a:lnTo>
                    <a:pt x="535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Google Shape;678;p40"/>
            <p:cNvSpPr/>
            <p:nvPr/>
          </p:nvSpPr>
          <p:spPr>
            <a:xfrm>
              <a:off x="1402500" y="1844325"/>
              <a:ext cx="133975" cy="25"/>
            </a:xfrm>
            <a:custGeom>
              <a:avLst/>
              <a:gdLst/>
              <a:ahLst/>
              <a:cxnLst/>
              <a:rect l="0" t="0" r="0" b="0"/>
              <a:pathLst>
                <a:path w="5359" h="1" fill="none" extrusionOk="0">
                  <a:moveTo>
                    <a:pt x="0" y="0"/>
                  </a:moveTo>
                  <a:lnTo>
                    <a:pt x="535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Google Shape;679;p40"/>
            <p:cNvSpPr/>
            <p:nvPr/>
          </p:nvSpPr>
          <p:spPr>
            <a:xfrm>
              <a:off x="1402500" y="1878425"/>
              <a:ext cx="85250" cy="25"/>
            </a:xfrm>
            <a:custGeom>
              <a:avLst/>
              <a:gdLst/>
              <a:ahLst/>
              <a:cxnLst/>
              <a:rect l="0" t="0" r="0" b="0"/>
              <a:pathLst>
                <a:path w="3410" h="1" fill="none" extrusionOk="0">
                  <a:moveTo>
                    <a:pt x="0" y="0"/>
                  </a:moveTo>
                  <a:lnTo>
                    <a:pt x="341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80" name="Google Shape;680;p40"/>
          <p:cNvGrpSpPr/>
          <p:nvPr/>
        </p:nvGrpSpPr>
        <p:grpSpPr>
          <a:xfrm>
            <a:off x="1619185" y="1597981"/>
            <a:ext cx="331883" cy="331864"/>
            <a:chOff x="1923675" y="1633650"/>
            <a:chExt cx="436000" cy="435975"/>
          </a:xfrm>
        </p:grpSpPr>
        <p:sp>
          <p:nvSpPr>
            <p:cNvPr id="681" name="Google Shape;681;p40"/>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Google Shape;682;p40"/>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Google Shape;683;p4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Google Shape;684;p40"/>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Google Shape;685;p4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Google Shape;686;p40"/>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87" name="Google Shape;687;p40"/>
          <p:cNvGrpSpPr/>
          <p:nvPr/>
        </p:nvGrpSpPr>
        <p:grpSpPr>
          <a:xfrm>
            <a:off x="2129475" y="1596591"/>
            <a:ext cx="334643" cy="334643"/>
            <a:chOff x="2594050" y="1631825"/>
            <a:chExt cx="439625" cy="439625"/>
          </a:xfrm>
        </p:grpSpPr>
        <p:sp>
          <p:nvSpPr>
            <p:cNvPr id="688" name="Google Shape;688;p40"/>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Google Shape;689;p40"/>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Google Shape;690;p4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Google Shape;691;p40"/>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92" name="Google Shape;692;p40"/>
          <p:cNvSpPr/>
          <p:nvPr/>
        </p:nvSpPr>
        <p:spPr>
          <a:xfrm>
            <a:off x="2655979" y="1611420"/>
            <a:ext cx="304994" cy="304994"/>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93" name="Google Shape;693;p40"/>
          <p:cNvGrpSpPr/>
          <p:nvPr/>
        </p:nvGrpSpPr>
        <p:grpSpPr>
          <a:xfrm>
            <a:off x="3184346" y="1571567"/>
            <a:ext cx="271615" cy="384691"/>
            <a:chOff x="3979850" y="1598950"/>
            <a:chExt cx="356825" cy="505375"/>
          </a:xfrm>
        </p:grpSpPr>
        <p:sp>
          <p:nvSpPr>
            <p:cNvPr id="694" name="Google Shape;694;p40"/>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Google Shape;695;p40"/>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96" name="Google Shape;696;p40"/>
          <p:cNvGrpSpPr/>
          <p:nvPr/>
        </p:nvGrpSpPr>
        <p:grpSpPr>
          <a:xfrm>
            <a:off x="3652921" y="1654062"/>
            <a:ext cx="357821" cy="219701"/>
            <a:chOff x="4595425" y="1707325"/>
            <a:chExt cx="470075" cy="288625"/>
          </a:xfrm>
        </p:grpSpPr>
        <p:sp>
          <p:nvSpPr>
            <p:cNvPr id="697" name="Google Shape;697;p40"/>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Google Shape;698;p40"/>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Google Shape;699;p40"/>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Google Shape;700;p40"/>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Google Shape;701;p40"/>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02" name="Google Shape;702;p40"/>
          <p:cNvGrpSpPr/>
          <p:nvPr/>
        </p:nvGrpSpPr>
        <p:grpSpPr>
          <a:xfrm>
            <a:off x="4181746" y="1600302"/>
            <a:ext cx="323529" cy="327221"/>
            <a:chOff x="5290150" y="1636700"/>
            <a:chExt cx="425025" cy="429875"/>
          </a:xfrm>
        </p:grpSpPr>
        <p:sp>
          <p:nvSpPr>
            <p:cNvPr id="703" name="Google Shape;703;p4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Google Shape;704;p40"/>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05" name="Google Shape;705;p40"/>
          <p:cNvGrpSpPr/>
          <p:nvPr/>
        </p:nvGrpSpPr>
        <p:grpSpPr>
          <a:xfrm>
            <a:off x="4692492" y="1590559"/>
            <a:ext cx="325375" cy="341151"/>
            <a:chOff x="5961125" y="1623900"/>
            <a:chExt cx="427450" cy="448175"/>
          </a:xfrm>
        </p:grpSpPr>
        <p:sp>
          <p:nvSpPr>
            <p:cNvPr id="706" name="Google Shape;706;p40"/>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Google Shape;707;p4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Google Shape;708;p40"/>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Google Shape;709;p40"/>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Google Shape;710;p40"/>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Google Shape;711;p40"/>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Google Shape;712;p40"/>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3" name="Google Shape;713;p40"/>
          <p:cNvGrpSpPr/>
          <p:nvPr/>
        </p:nvGrpSpPr>
        <p:grpSpPr>
          <a:xfrm>
            <a:off x="5193038" y="1599370"/>
            <a:ext cx="347621" cy="329086"/>
            <a:chOff x="6618700" y="1635475"/>
            <a:chExt cx="456675" cy="432325"/>
          </a:xfrm>
        </p:grpSpPr>
        <p:sp>
          <p:nvSpPr>
            <p:cNvPr id="714" name="Google Shape;714;p40"/>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Google Shape;715;p40"/>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Google Shape;716;p40"/>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Google Shape;717;p40"/>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Google Shape;718;p40"/>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9" name="Google Shape;719;p40"/>
          <p:cNvGrpSpPr/>
          <p:nvPr/>
        </p:nvGrpSpPr>
        <p:grpSpPr>
          <a:xfrm>
            <a:off x="624107" y="2127738"/>
            <a:ext cx="275326" cy="295707"/>
            <a:chOff x="616425" y="2329600"/>
            <a:chExt cx="361700" cy="388475"/>
          </a:xfrm>
        </p:grpSpPr>
        <p:sp>
          <p:nvSpPr>
            <p:cNvPr id="720" name="Google Shape;720;p40"/>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Google Shape;721;p40"/>
            <p:cNvSpPr/>
            <p:nvPr/>
          </p:nvSpPr>
          <p:spPr>
            <a:xfrm>
              <a:off x="704725" y="2545750"/>
              <a:ext cx="185125" cy="25"/>
            </a:xfrm>
            <a:custGeom>
              <a:avLst/>
              <a:gdLst/>
              <a:ahLst/>
              <a:cxnLst/>
              <a:rect l="0" t="0" r="0" b="0"/>
              <a:pathLst>
                <a:path w="7405" h="1" fill="none" extrusionOk="0">
                  <a:moveTo>
                    <a:pt x="7404"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Google Shape;722;p4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Google Shape;723;p4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Google Shape;724;p40"/>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Google Shape;725;p40"/>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Google Shape;726;p40"/>
            <p:cNvSpPr/>
            <p:nvPr/>
          </p:nvSpPr>
          <p:spPr>
            <a:xfrm>
              <a:off x="766825" y="2388050"/>
              <a:ext cx="60925" cy="25"/>
            </a:xfrm>
            <a:custGeom>
              <a:avLst/>
              <a:gdLst/>
              <a:ahLst/>
              <a:cxnLst/>
              <a:rect l="0" t="0" r="0" b="0"/>
              <a:pathLst>
                <a:path w="2437" h="1" fill="none" extrusionOk="0">
                  <a:moveTo>
                    <a:pt x="2436"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Google Shape;727;p40"/>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28" name="Google Shape;728;p40"/>
          <p:cNvGrpSpPr/>
          <p:nvPr/>
        </p:nvGrpSpPr>
        <p:grpSpPr>
          <a:xfrm>
            <a:off x="1128383" y="2130516"/>
            <a:ext cx="290150" cy="290150"/>
            <a:chOff x="1278900" y="2333250"/>
            <a:chExt cx="381175" cy="381175"/>
          </a:xfrm>
        </p:grpSpPr>
        <p:sp>
          <p:nvSpPr>
            <p:cNvPr id="729" name="Google Shape;729;p40"/>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0" name="Google Shape;730;p40"/>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1" name="Google Shape;731;p40"/>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Google Shape;732;p40"/>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3" name="Google Shape;733;p40"/>
          <p:cNvGrpSpPr/>
          <p:nvPr/>
        </p:nvGrpSpPr>
        <p:grpSpPr>
          <a:xfrm>
            <a:off x="1640042" y="2130516"/>
            <a:ext cx="290169" cy="290150"/>
            <a:chOff x="1951075" y="2333250"/>
            <a:chExt cx="381200" cy="381175"/>
          </a:xfrm>
        </p:grpSpPr>
        <p:sp>
          <p:nvSpPr>
            <p:cNvPr id="734" name="Google Shape;734;p40"/>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Google Shape;735;p40"/>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Google Shape;736;p40"/>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Google Shape;737;p40"/>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8" name="Google Shape;738;p40"/>
          <p:cNvGrpSpPr/>
          <p:nvPr/>
        </p:nvGrpSpPr>
        <p:grpSpPr>
          <a:xfrm>
            <a:off x="2151721" y="2130516"/>
            <a:ext cx="290150" cy="290150"/>
            <a:chOff x="2623275" y="2333250"/>
            <a:chExt cx="381175" cy="381175"/>
          </a:xfrm>
        </p:grpSpPr>
        <p:sp>
          <p:nvSpPr>
            <p:cNvPr id="739" name="Google Shape;739;p40"/>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Google Shape;740;p40"/>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Google Shape;741;p40"/>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Google Shape;742;p40"/>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43" name="Google Shape;743;p40"/>
          <p:cNvGrpSpPr/>
          <p:nvPr/>
        </p:nvGrpSpPr>
        <p:grpSpPr>
          <a:xfrm>
            <a:off x="2731070" y="2080467"/>
            <a:ext cx="154809" cy="386556"/>
            <a:chOff x="3384375" y="2267500"/>
            <a:chExt cx="203375" cy="507825"/>
          </a:xfrm>
        </p:grpSpPr>
        <p:sp>
          <p:nvSpPr>
            <p:cNvPr id="744" name="Google Shape;744;p40"/>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Google Shape;745;p40"/>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46" name="Google Shape;746;p40"/>
          <p:cNvGrpSpPr/>
          <p:nvPr/>
        </p:nvGrpSpPr>
        <p:grpSpPr>
          <a:xfrm>
            <a:off x="3768319" y="2129584"/>
            <a:ext cx="127006" cy="288305"/>
            <a:chOff x="4747025" y="2332025"/>
            <a:chExt cx="166850" cy="378750"/>
          </a:xfrm>
        </p:grpSpPr>
        <p:sp>
          <p:nvSpPr>
            <p:cNvPr id="747" name="Google Shape;747;p40"/>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Google Shape;748;p40"/>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49" name="Google Shape;749;p40"/>
          <p:cNvGrpSpPr/>
          <p:nvPr/>
        </p:nvGrpSpPr>
        <p:grpSpPr>
          <a:xfrm>
            <a:off x="3254338" y="2082313"/>
            <a:ext cx="131631" cy="382846"/>
            <a:chOff x="4071800" y="2269925"/>
            <a:chExt cx="172925" cy="502950"/>
          </a:xfrm>
        </p:grpSpPr>
        <p:sp>
          <p:nvSpPr>
            <p:cNvPr id="750" name="Google Shape;750;p40"/>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Google Shape;751;p40"/>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2" name="Google Shape;752;p40"/>
          <p:cNvSpPr/>
          <p:nvPr/>
        </p:nvSpPr>
        <p:spPr>
          <a:xfrm>
            <a:off x="4198438" y="2122644"/>
            <a:ext cx="290150" cy="305907"/>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53" name="Google Shape;753;p40"/>
          <p:cNvGrpSpPr/>
          <p:nvPr/>
        </p:nvGrpSpPr>
        <p:grpSpPr>
          <a:xfrm>
            <a:off x="4701303" y="2128194"/>
            <a:ext cx="313329" cy="294794"/>
            <a:chOff x="5972700" y="2330200"/>
            <a:chExt cx="411625" cy="387275"/>
          </a:xfrm>
        </p:grpSpPr>
        <p:sp>
          <p:nvSpPr>
            <p:cNvPr id="754" name="Google Shape;754;p4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Google Shape;755;p40"/>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6" name="Google Shape;756;p40"/>
          <p:cNvGrpSpPr/>
          <p:nvPr/>
        </p:nvGrpSpPr>
        <p:grpSpPr>
          <a:xfrm>
            <a:off x="712177" y="2606494"/>
            <a:ext cx="99203" cy="361532"/>
            <a:chOff x="732125" y="2958550"/>
            <a:chExt cx="130325" cy="474950"/>
          </a:xfrm>
        </p:grpSpPr>
        <p:sp>
          <p:nvSpPr>
            <p:cNvPr id="757" name="Google Shape;757;p40"/>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Google Shape;758;p40"/>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Google Shape;759;p40"/>
            <p:cNvSpPr/>
            <p:nvPr/>
          </p:nvSpPr>
          <p:spPr>
            <a:xfrm>
              <a:off x="802750" y="3129050"/>
              <a:ext cx="13425" cy="25"/>
            </a:xfrm>
            <a:custGeom>
              <a:avLst/>
              <a:gdLst/>
              <a:ahLst/>
              <a:cxnLst/>
              <a:rect l="0" t="0" r="0" b="0"/>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Google Shape;760;p40"/>
            <p:cNvSpPr/>
            <p:nvPr/>
          </p:nvSpPr>
          <p:spPr>
            <a:xfrm>
              <a:off x="802750" y="3162525"/>
              <a:ext cx="13425" cy="25"/>
            </a:xfrm>
            <a:custGeom>
              <a:avLst/>
              <a:gdLst/>
              <a:ahLst/>
              <a:cxnLst/>
              <a:rect l="0" t="0" r="0" b="0"/>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Google Shape;761;p40"/>
            <p:cNvSpPr/>
            <p:nvPr/>
          </p:nvSpPr>
          <p:spPr>
            <a:xfrm>
              <a:off x="802750" y="3196025"/>
              <a:ext cx="13425" cy="25"/>
            </a:xfrm>
            <a:custGeom>
              <a:avLst/>
              <a:gdLst/>
              <a:ahLst/>
              <a:cxnLst/>
              <a:rect l="0" t="0" r="0" b="0"/>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Google Shape;762;p40"/>
            <p:cNvSpPr/>
            <p:nvPr/>
          </p:nvSpPr>
          <p:spPr>
            <a:xfrm>
              <a:off x="802750" y="3229500"/>
              <a:ext cx="13425" cy="25"/>
            </a:xfrm>
            <a:custGeom>
              <a:avLst/>
              <a:gdLst/>
              <a:ahLst/>
              <a:cxnLst/>
              <a:rect l="0" t="0" r="0" b="0"/>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3" name="Google Shape;763;p40"/>
            <p:cNvSpPr/>
            <p:nvPr/>
          </p:nvSpPr>
          <p:spPr>
            <a:xfrm>
              <a:off x="802750" y="3263000"/>
              <a:ext cx="13425" cy="25"/>
            </a:xfrm>
            <a:custGeom>
              <a:avLst/>
              <a:gdLst/>
              <a:ahLst/>
              <a:cxnLst/>
              <a:rect l="0" t="0" r="0" b="0"/>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4" name="Google Shape;764;p40"/>
            <p:cNvSpPr/>
            <p:nvPr/>
          </p:nvSpPr>
          <p:spPr>
            <a:xfrm>
              <a:off x="802750" y="3296475"/>
              <a:ext cx="13425" cy="25"/>
            </a:xfrm>
            <a:custGeom>
              <a:avLst/>
              <a:gdLst/>
              <a:ahLst/>
              <a:cxnLst/>
              <a:rect l="0" t="0" r="0" b="0"/>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5" name="Google Shape;765;p40"/>
          <p:cNvSpPr/>
          <p:nvPr/>
        </p:nvSpPr>
        <p:spPr>
          <a:xfrm>
            <a:off x="1633097" y="2592134"/>
            <a:ext cx="304061" cy="390267"/>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Google Shape;766;p40"/>
          <p:cNvSpPr/>
          <p:nvPr/>
        </p:nvSpPr>
        <p:spPr>
          <a:xfrm>
            <a:off x="1160810" y="2592134"/>
            <a:ext cx="225277" cy="390267"/>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67" name="Google Shape;767;p40"/>
          <p:cNvGrpSpPr/>
          <p:nvPr/>
        </p:nvGrpSpPr>
        <p:grpSpPr>
          <a:xfrm>
            <a:off x="2121140" y="2618084"/>
            <a:ext cx="351332" cy="332797"/>
            <a:chOff x="2583100" y="2973775"/>
            <a:chExt cx="461550" cy="437200"/>
          </a:xfrm>
        </p:grpSpPr>
        <p:sp>
          <p:nvSpPr>
            <p:cNvPr id="768" name="Google Shape;768;p40"/>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Google Shape;769;p40"/>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0" name="Google Shape;770;p40"/>
          <p:cNvSpPr/>
          <p:nvPr/>
        </p:nvSpPr>
        <p:spPr>
          <a:xfrm>
            <a:off x="3670526" y="2625970"/>
            <a:ext cx="322597" cy="322597"/>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71" name="Google Shape;771;p40"/>
          <p:cNvGrpSpPr/>
          <p:nvPr/>
        </p:nvGrpSpPr>
        <p:grpSpPr>
          <a:xfrm>
            <a:off x="4149300" y="2643584"/>
            <a:ext cx="393978" cy="292929"/>
            <a:chOff x="5247525" y="3007275"/>
            <a:chExt cx="517575" cy="384825"/>
          </a:xfrm>
        </p:grpSpPr>
        <p:sp>
          <p:nvSpPr>
            <p:cNvPr id="772" name="Google Shape;772;p40"/>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Google Shape;773;p4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74" name="Google Shape;774;p40"/>
          <p:cNvGrpSpPr/>
          <p:nvPr/>
        </p:nvGrpSpPr>
        <p:grpSpPr>
          <a:xfrm>
            <a:off x="3177856" y="2612782"/>
            <a:ext cx="310532" cy="317040"/>
            <a:chOff x="3951850" y="2985350"/>
            <a:chExt cx="407950" cy="416500"/>
          </a:xfrm>
        </p:grpSpPr>
        <p:sp>
          <p:nvSpPr>
            <p:cNvPr id="775" name="Google Shape;775;p4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Google Shape;776;p40"/>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Google Shape;777;p4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Google Shape;778;p4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79" name="Google Shape;779;p40"/>
          <p:cNvGrpSpPr/>
          <p:nvPr/>
        </p:nvGrpSpPr>
        <p:grpSpPr>
          <a:xfrm>
            <a:off x="587969" y="3160819"/>
            <a:ext cx="359667" cy="276239"/>
            <a:chOff x="568950" y="3686775"/>
            <a:chExt cx="472500" cy="362900"/>
          </a:xfrm>
        </p:grpSpPr>
        <p:sp>
          <p:nvSpPr>
            <p:cNvPr id="780" name="Google Shape;780;p40"/>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Google Shape;781;p40"/>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Google Shape;782;p40"/>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83" name="Google Shape;783;p40"/>
          <p:cNvSpPr/>
          <p:nvPr/>
        </p:nvSpPr>
        <p:spPr>
          <a:xfrm>
            <a:off x="4732819" y="2611145"/>
            <a:ext cx="244726" cy="352264"/>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84" name="Google Shape;784;p40"/>
          <p:cNvGrpSpPr/>
          <p:nvPr/>
        </p:nvGrpSpPr>
        <p:grpSpPr>
          <a:xfrm>
            <a:off x="1102426" y="3183998"/>
            <a:ext cx="342064" cy="229901"/>
            <a:chOff x="1244800" y="3717225"/>
            <a:chExt cx="449375" cy="302025"/>
          </a:xfrm>
        </p:grpSpPr>
        <p:sp>
          <p:nvSpPr>
            <p:cNvPr id="785" name="Google Shape;785;p40"/>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6" name="Google Shape;786;p40"/>
            <p:cNvSpPr/>
            <p:nvPr/>
          </p:nvSpPr>
          <p:spPr>
            <a:xfrm>
              <a:off x="1244800" y="3795150"/>
              <a:ext cx="449375" cy="25"/>
            </a:xfrm>
            <a:custGeom>
              <a:avLst/>
              <a:gdLst/>
              <a:ahLst/>
              <a:cxnLst/>
              <a:rect l="0" t="0" r="0" b="0"/>
              <a:pathLst>
                <a:path w="17975" h="1" fill="none" extrusionOk="0">
                  <a:moveTo>
                    <a:pt x="17974"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Google Shape;787;p40"/>
            <p:cNvSpPr/>
            <p:nvPr/>
          </p:nvSpPr>
          <p:spPr>
            <a:xfrm>
              <a:off x="1244800" y="3853000"/>
              <a:ext cx="449375" cy="25"/>
            </a:xfrm>
            <a:custGeom>
              <a:avLst/>
              <a:gdLst/>
              <a:ahLst/>
              <a:cxnLst/>
              <a:rect l="0" t="0" r="0" b="0"/>
              <a:pathLst>
                <a:path w="17975" h="1" fill="none" extrusionOk="0">
                  <a:moveTo>
                    <a:pt x="0" y="0"/>
                  </a:move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Google Shape;788;p40"/>
            <p:cNvSpPr/>
            <p:nvPr/>
          </p:nvSpPr>
          <p:spPr>
            <a:xfrm>
              <a:off x="1302625" y="3893800"/>
              <a:ext cx="161375" cy="25"/>
            </a:xfrm>
            <a:custGeom>
              <a:avLst/>
              <a:gdLst/>
              <a:ahLst/>
              <a:cxnLst/>
              <a:rect l="0" t="0" r="0" b="0"/>
              <a:pathLst>
                <a:path w="6455" h="1" fill="none" extrusionOk="0">
                  <a:moveTo>
                    <a:pt x="6455"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Google Shape;789;p40"/>
            <p:cNvSpPr/>
            <p:nvPr/>
          </p:nvSpPr>
          <p:spPr>
            <a:xfrm>
              <a:off x="1302625" y="3933975"/>
              <a:ext cx="110250" cy="25"/>
            </a:xfrm>
            <a:custGeom>
              <a:avLst/>
              <a:gdLst/>
              <a:ahLst/>
              <a:cxnLst/>
              <a:rect l="0" t="0" r="0" b="0"/>
              <a:pathLst>
                <a:path w="4410" h="1" fill="none" extrusionOk="0">
                  <a:moveTo>
                    <a:pt x="4409"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0" name="Google Shape;790;p40"/>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91" name="Google Shape;791;p40"/>
          <p:cNvGrpSpPr/>
          <p:nvPr/>
        </p:nvGrpSpPr>
        <p:grpSpPr>
          <a:xfrm>
            <a:off x="1618729" y="3166376"/>
            <a:ext cx="332797" cy="260026"/>
            <a:chOff x="1923075" y="3694075"/>
            <a:chExt cx="437200" cy="341600"/>
          </a:xfrm>
        </p:grpSpPr>
        <p:sp>
          <p:nvSpPr>
            <p:cNvPr id="792" name="Google Shape;792;p40"/>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Google Shape;793;p4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Google Shape;794;p40"/>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Google Shape;795;p40"/>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Google Shape;796;p40"/>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Google Shape;797;p40"/>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8" name="Google Shape;798;p40"/>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Google Shape;799;p4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0" name="Google Shape;800;p40"/>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01" name="Google Shape;801;p40"/>
          <p:cNvGrpSpPr/>
          <p:nvPr/>
        </p:nvGrpSpPr>
        <p:grpSpPr>
          <a:xfrm>
            <a:off x="2133642" y="3162209"/>
            <a:ext cx="326307" cy="267904"/>
            <a:chOff x="2599525" y="3688600"/>
            <a:chExt cx="428675" cy="351950"/>
          </a:xfrm>
        </p:grpSpPr>
        <p:sp>
          <p:nvSpPr>
            <p:cNvPr id="802" name="Google Shape;802;p40"/>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Google Shape;803;p4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4" name="Google Shape;804;p40"/>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05" name="Google Shape;805;p40"/>
          <p:cNvGrpSpPr/>
          <p:nvPr/>
        </p:nvGrpSpPr>
        <p:grpSpPr>
          <a:xfrm>
            <a:off x="2661078" y="3143673"/>
            <a:ext cx="302215" cy="298029"/>
            <a:chOff x="3292425" y="3664250"/>
            <a:chExt cx="397025" cy="391525"/>
          </a:xfrm>
        </p:grpSpPr>
        <p:sp>
          <p:nvSpPr>
            <p:cNvPr id="806" name="Google Shape;806;p40"/>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Google Shape;807;p40"/>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Google Shape;808;p40"/>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09" name="Google Shape;809;p40"/>
          <p:cNvGrpSpPr/>
          <p:nvPr/>
        </p:nvGrpSpPr>
        <p:grpSpPr>
          <a:xfrm>
            <a:off x="3148189" y="3182133"/>
            <a:ext cx="334662" cy="242880"/>
            <a:chOff x="3932350" y="3714775"/>
            <a:chExt cx="439650" cy="319075"/>
          </a:xfrm>
        </p:grpSpPr>
        <p:sp>
          <p:nvSpPr>
            <p:cNvPr id="810" name="Google Shape;810;p40"/>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1" name="Google Shape;811;p40"/>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Google Shape;812;p4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Google Shape;813;p4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4" name="Google Shape;814;p40"/>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15" name="Google Shape;815;p40"/>
          <p:cNvGrpSpPr/>
          <p:nvPr/>
        </p:nvGrpSpPr>
        <p:grpSpPr>
          <a:xfrm>
            <a:off x="3659867" y="3182133"/>
            <a:ext cx="334643" cy="242880"/>
            <a:chOff x="4604550" y="3714775"/>
            <a:chExt cx="439625" cy="319075"/>
          </a:xfrm>
        </p:grpSpPr>
        <p:sp>
          <p:nvSpPr>
            <p:cNvPr id="816" name="Google Shape;816;p40"/>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Google Shape;817;p40"/>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18" name="Google Shape;818;p40"/>
          <p:cNvGrpSpPr/>
          <p:nvPr/>
        </p:nvGrpSpPr>
        <p:grpSpPr>
          <a:xfrm>
            <a:off x="4183592" y="3157108"/>
            <a:ext cx="319818" cy="284137"/>
            <a:chOff x="5292575" y="3681900"/>
            <a:chExt cx="420150" cy="373275"/>
          </a:xfrm>
        </p:grpSpPr>
        <p:sp>
          <p:nvSpPr>
            <p:cNvPr id="819" name="Google Shape;819;p40"/>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0" name="Google Shape;820;p40"/>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Google Shape;821;p40"/>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Google Shape;822;p40"/>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Google Shape;823;p4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Google Shape;824;p40"/>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Google Shape;825;p40"/>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26" name="Google Shape;826;p40"/>
          <p:cNvGrpSpPr/>
          <p:nvPr/>
        </p:nvGrpSpPr>
        <p:grpSpPr>
          <a:xfrm>
            <a:off x="4677192" y="3120951"/>
            <a:ext cx="355975" cy="355975"/>
            <a:chOff x="5941025" y="3634400"/>
            <a:chExt cx="467650" cy="467650"/>
          </a:xfrm>
        </p:grpSpPr>
        <p:sp>
          <p:nvSpPr>
            <p:cNvPr id="827" name="Google Shape;827;p4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Google Shape;828;p40"/>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9" name="Google Shape;829;p40"/>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Google Shape;830;p40"/>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Google Shape;831;p40"/>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Google Shape;832;p40"/>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33" name="Google Shape;833;p40"/>
          <p:cNvGrpSpPr/>
          <p:nvPr/>
        </p:nvGrpSpPr>
        <p:grpSpPr>
          <a:xfrm>
            <a:off x="5211593" y="3143673"/>
            <a:ext cx="310532" cy="310551"/>
            <a:chOff x="6643075" y="3664250"/>
            <a:chExt cx="407950" cy="407975"/>
          </a:xfrm>
        </p:grpSpPr>
        <p:sp>
          <p:nvSpPr>
            <p:cNvPr id="834" name="Google Shape;834;p40"/>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Google Shape;835;p40"/>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36" name="Google Shape;836;p40"/>
          <p:cNvGrpSpPr/>
          <p:nvPr/>
        </p:nvGrpSpPr>
        <p:grpSpPr>
          <a:xfrm>
            <a:off x="593525" y="3642373"/>
            <a:ext cx="336507" cy="336488"/>
            <a:chOff x="576250" y="4319400"/>
            <a:chExt cx="442075" cy="442050"/>
          </a:xfrm>
        </p:grpSpPr>
        <p:sp>
          <p:nvSpPr>
            <p:cNvPr id="837" name="Google Shape;837;p40"/>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Google Shape;838;p4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Google Shape;839;p40"/>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0" name="Google Shape;840;p4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41" name="Google Shape;841;p40"/>
          <p:cNvSpPr/>
          <p:nvPr/>
        </p:nvSpPr>
        <p:spPr>
          <a:xfrm>
            <a:off x="1091294" y="3707734"/>
            <a:ext cx="364310" cy="205790"/>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Google Shape;842;p40"/>
          <p:cNvSpPr/>
          <p:nvPr/>
        </p:nvSpPr>
        <p:spPr>
          <a:xfrm>
            <a:off x="3165812" y="3656276"/>
            <a:ext cx="308686" cy="30870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Google Shape;843;p40"/>
          <p:cNvSpPr/>
          <p:nvPr/>
        </p:nvSpPr>
        <p:spPr>
          <a:xfrm>
            <a:off x="2654133" y="3675744"/>
            <a:ext cx="308686" cy="269769"/>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Google Shape;844;p40"/>
          <p:cNvSpPr/>
          <p:nvPr/>
        </p:nvSpPr>
        <p:spPr>
          <a:xfrm>
            <a:off x="3676102" y="3654887"/>
            <a:ext cx="311464" cy="31148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45" name="Google Shape;845;p40"/>
          <p:cNvGrpSpPr/>
          <p:nvPr/>
        </p:nvGrpSpPr>
        <p:grpSpPr>
          <a:xfrm>
            <a:off x="4165057" y="3659520"/>
            <a:ext cx="356889" cy="294794"/>
            <a:chOff x="5268225" y="4341925"/>
            <a:chExt cx="468850" cy="387275"/>
          </a:xfrm>
        </p:grpSpPr>
        <p:sp>
          <p:nvSpPr>
            <p:cNvPr id="846" name="Google Shape;846;p40"/>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Google Shape;847;p40"/>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Google Shape;848;p40"/>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Google Shape;849;p40"/>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Google Shape;850;p40"/>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Google Shape;851;p40"/>
            <p:cNvSpPr/>
            <p:nvPr/>
          </p:nvSpPr>
          <p:spPr>
            <a:xfrm>
              <a:off x="5447225" y="4615925"/>
              <a:ext cx="110850" cy="25"/>
            </a:xfrm>
            <a:custGeom>
              <a:avLst/>
              <a:gdLst/>
              <a:ahLst/>
              <a:cxnLst/>
              <a:rect l="0" t="0" r="0" b="0"/>
              <a:pathLst>
                <a:path w="4434" h="1" fill="none" extrusionOk="0">
                  <a:moveTo>
                    <a:pt x="1" y="0"/>
                  </a:moveTo>
                  <a:lnTo>
                    <a:pt x="443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Google Shape;852;p40"/>
            <p:cNvSpPr/>
            <p:nvPr/>
          </p:nvSpPr>
          <p:spPr>
            <a:xfrm>
              <a:off x="5439925" y="4589125"/>
              <a:ext cx="125450" cy="25"/>
            </a:xfrm>
            <a:custGeom>
              <a:avLst/>
              <a:gdLst/>
              <a:ahLst/>
              <a:cxnLst/>
              <a:rect l="0" t="0" r="0" b="0"/>
              <a:pathLst>
                <a:path w="5018" h="1" fill="none" extrusionOk="0">
                  <a:moveTo>
                    <a:pt x="1" y="0"/>
                  </a:moveTo>
                  <a:lnTo>
                    <a:pt x="50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Google Shape;853;p4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54" name="Google Shape;854;p40"/>
          <p:cNvGrpSpPr/>
          <p:nvPr/>
        </p:nvGrpSpPr>
        <p:grpSpPr>
          <a:xfrm>
            <a:off x="4694814" y="3650252"/>
            <a:ext cx="320732" cy="320732"/>
            <a:chOff x="5964175" y="4329750"/>
            <a:chExt cx="421350" cy="421350"/>
          </a:xfrm>
        </p:grpSpPr>
        <p:sp>
          <p:nvSpPr>
            <p:cNvPr id="855" name="Google Shape;855;p40"/>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Google Shape;856;p40"/>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57" name="Google Shape;857;p40"/>
          <p:cNvGrpSpPr/>
          <p:nvPr/>
        </p:nvGrpSpPr>
        <p:grpSpPr>
          <a:xfrm>
            <a:off x="1104728" y="4161931"/>
            <a:ext cx="337440" cy="326307"/>
            <a:chOff x="1247825" y="5001950"/>
            <a:chExt cx="443300" cy="428675"/>
          </a:xfrm>
        </p:grpSpPr>
        <p:sp>
          <p:nvSpPr>
            <p:cNvPr id="858" name="Google Shape;858;p40"/>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9" name="Google Shape;859;p40"/>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0" name="Google Shape;860;p40"/>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Google Shape;861;p40"/>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2" name="Google Shape;862;p40"/>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3" name="Google Shape;863;p4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64" name="Google Shape;864;p40"/>
          <p:cNvGrpSpPr/>
          <p:nvPr/>
        </p:nvGrpSpPr>
        <p:grpSpPr>
          <a:xfrm>
            <a:off x="1646531" y="4145698"/>
            <a:ext cx="277191" cy="353197"/>
            <a:chOff x="1959600" y="4980625"/>
            <a:chExt cx="364150" cy="464000"/>
          </a:xfrm>
        </p:grpSpPr>
        <p:sp>
          <p:nvSpPr>
            <p:cNvPr id="865" name="Google Shape;865;p40"/>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Google Shape;866;p40"/>
            <p:cNvSpPr/>
            <p:nvPr/>
          </p:nvSpPr>
          <p:spPr>
            <a:xfrm>
              <a:off x="2053375" y="5121275"/>
              <a:ext cx="176600" cy="25"/>
            </a:xfrm>
            <a:custGeom>
              <a:avLst/>
              <a:gdLst/>
              <a:ahLst/>
              <a:cxnLst/>
              <a:rect l="0" t="0" r="0" b="0"/>
              <a:pathLst>
                <a:path w="7064" h="1" fill="none" extrusionOk="0">
                  <a:moveTo>
                    <a:pt x="1" y="1"/>
                  </a:moveTo>
                  <a:lnTo>
                    <a:pt x="706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Google Shape;867;p40"/>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Google Shape;868;p40"/>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Google Shape;869;p40"/>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Google Shape;870;p40"/>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Google Shape;871;p40"/>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72" name="Google Shape;872;p40"/>
          <p:cNvGrpSpPr/>
          <p:nvPr/>
        </p:nvGrpSpPr>
        <p:grpSpPr>
          <a:xfrm>
            <a:off x="2137829" y="4159152"/>
            <a:ext cx="317953" cy="326764"/>
            <a:chOff x="2605025" y="4998300"/>
            <a:chExt cx="417700" cy="429275"/>
          </a:xfrm>
        </p:grpSpPr>
        <p:sp>
          <p:nvSpPr>
            <p:cNvPr id="873" name="Google Shape;873;p4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Google Shape;874;p40"/>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Google Shape;875;p40"/>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76" name="Google Shape;876;p40"/>
          <p:cNvGrpSpPr/>
          <p:nvPr/>
        </p:nvGrpSpPr>
        <p:grpSpPr>
          <a:xfrm>
            <a:off x="2618451" y="4161931"/>
            <a:ext cx="380067" cy="316564"/>
            <a:chOff x="3236425" y="5001950"/>
            <a:chExt cx="499300" cy="415875"/>
          </a:xfrm>
        </p:grpSpPr>
        <p:sp>
          <p:nvSpPr>
            <p:cNvPr id="877" name="Google Shape;877;p40"/>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Google Shape;878;p40"/>
            <p:cNvSpPr/>
            <p:nvPr/>
          </p:nvSpPr>
          <p:spPr>
            <a:xfrm>
              <a:off x="3294875" y="5330725"/>
              <a:ext cx="382400" cy="25"/>
            </a:xfrm>
            <a:custGeom>
              <a:avLst/>
              <a:gdLst/>
              <a:ahLst/>
              <a:cxnLst/>
              <a:rect l="0" t="0" r="0" b="0"/>
              <a:pathLst>
                <a:path w="15296" h="1" fill="none" extrusionOk="0">
                  <a:moveTo>
                    <a:pt x="0" y="1"/>
                  </a:moveTo>
                  <a:lnTo>
                    <a:pt x="152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Google Shape;879;p40"/>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Google Shape;880;p40"/>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Google Shape;881;p40"/>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Google Shape;882;p40"/>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83" name="Google Shape;883;p40"/>
          <p:cNvGrpSpPr/>
          <p:nvPr/>
        </p:nvGrpSpPr>
        <p:grpSpPr>
          <a:xfrm>
            <a:off x="3175535" y="4145698"/>
            <a:ext cx="289237" cy="344386"/>
            <a:chOff x="3968275" y="4980625"/>
            <a:chExt cx="379975" cy="452425"/>
          </a:xfrm>
        </p:grpSpPr>
        <p:sp>
          <p:nvSpPr>
            <p:cNvPr id="884" name="Google Shape;884;p40"/>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Google Shape;885;p40"/>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Google Shape;886;p40"/>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87" name="Google Shape;887;p40"/>
          <p:cNvGrpSpPr/>
          <p:nvPr/>
        </p:nvGrpSpPr>
        <p:grpSpPr>
          <a:xfrm>
            <a:off x="4674871" y="4222636"/>
            <a:ext cx="366175" cy="199320"/>
            <a:chOff x="5937975" y="5081700"/>
            <a:chExt cx="481050" cy="261850"/>
          </a:xfrm>
        </p:grpSpPr>
        <p:sp>
          <p:nvSpPr>
            <p:cNvPr id="888" name="Google Shape;888;p40"/>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Google Shape;889;p40"/>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Google Shape;890;p40"/>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91" name="Google Shape;891;p40"/>
          <p:cNvGrpSpPr/>
          <p:nvPr/>
        </p:nvGrpSpPr>
        <p:grpSpPr>
          <a:xfrm>
            <a:off x="5234752" y="4184177"/>
            <a:ext cx="262804" cy="302196"/>
            <a:chOff x="6673500" y="5031175"/>
            <a:chExt cx="345250" cy="397000"/>
          </a:xfrm>
        </p:grpSpPr>
        <p:sp>
          <p:nvSpPr>
            <p:cNvPr id="892" name="Google Shape;892;p40"/>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Google Shape;893;p4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Google Shape;894;p40"/>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5" name="Google Shape;895;p40"/>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Google Shape;896;p40"/>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97" name="Google Shape;897;p40"/>
          <p:cNvGrpSpPr/>
          <p:nvPr/>
        </p:nvGrpSpPr>
        <p:grpSpPr>
          <a:xfrm>
            <a:off x="3144497" y="583891"/>
            <a:ext cx="351332" cy="313329"/>
            <a:chOff x="3927500" y="301425"/>
            <a:chExt cx="461550" cy="411625"/>
          </a:xfrm>
        </p:grpSpPr>
        <p:sp>
          <p:nvSpPr>
            <p:cNvPr id="898" name="Google Shape;898;p40"/>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Google Shape;899;p40"/>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Google Shape;900;p40"/>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Google Shape;901;p40"/>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Google Shape;902;p40"/>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3" name="Google Shape;903;p4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Google Shape;904;p40"/>
            <p:cNvSpPr/>
            <p:nvPr/>
          </p:nvSpPr>
          <p:spPr>
            <a:xfrm>
              <a:off x="3970725" y="558375"/>
              <a:ext cx="1850" cy="12200"/>
            </a:xfrm>
            <a:custGeom>
              <a:avLst/>
              <a:gdLst/>
              <a:ahLst/>
              <a:cxnLst/>
              <a:rect l="0" t="0" r="0" b="0"/>
              <a:pathLst>
                <a:path w="74" h="488" fill="none" extrusionOk="0">
                  <a:moveTo>
                    <a:pt x="0" y="488"/>
                  </a:moveTo>
                  <a:lnTo>
                    <a:pt x="7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Google Shape;905;p40"/>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Google Shape;906;p40"/>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Google Shape;907;p40"/>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Google Shape;908;p40"/>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Google Shape;909;p40"/>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Google Shape;910;p40"/>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1" name="Google Shape;911;p40"/>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Google Shape;912;p40"/>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3" name="Google Shape;913;p4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4" name="Google Shape;914;p40"/>
            <p:cNvSpPr/>
            <p:nvPr/>
          </p:nvSpPr>
          <p:spPr>
            <a:xfrm>
              <a:off x="4150950" y="533425"/>
              <a:ext cx="3675" cy="11575"/>
            </a:xfrm>
            <a:custGeom>
              <a:avLst/>
              <a:gdLst/>
              <a:ahLst/>
              <a:cxnLst/>
              <a:rect l="0" t="0" r="0" b="0"/>
              <a:pathLst>
                <a:path w="147" h="463" fill="none" extrusionOk="0">
                  <a:moveTo>
                    <a:pt x="0" y="0"/>
                  </a:moveTo>
                  <a:lnTo>
                    <a:pt x="146"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5" name="Google Shape;915;p40"/>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6" name="Google Shape;916;p40"/>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Google Shape;917;p40"/>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Google Shape;918;p40"/>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Google Shape;919;p40"/>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Google Shape;920;p40"/>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Google Shape;921;p40"/>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2" name="Google Shape;922;p40"/>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Google Shape;923;p4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Google Shape;924;p40"/>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25" name="Google Shape;925;p40"/>
          <p:cNvGrpSpPr/>
          <p:nvPr/>
        </p:nvGrpSpPr>
        <p:grpSpPr>
          <a:xfrm>
            <a:off x="5216217" y="589923"/>
            <a:ext cx="301283" cy="301283"/>
            <a:chOff x="6649150" y="309350"/>
            <a:chExt cx="395800" cy="395800"/>
          </a:xfrm>
        </p:grpSpPr>
        <p:sp>
          <p:nvSpPr>
            <p:cNvPr id="926" name="Google Shape;926;p40"/>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Google Shape;927;p40"/>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Google Shape;928;p40"/>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Google Shape;929;p40"/>
            <p:cNvSpPr/>
            <p:nvPr/>
          </p:nvSpPr>
          <p:spPr>
            <a:xfrm>
              <a:off x="6847025" y="333700"/>
              <a:ext cx="25" cy="29250"/>
            </a:xfrm>
            <a:custGeom>
              <a:avLst/>
              <a:gdLst/>
              <a:ahLst/>
              <a:cxnLst/>
              <a:rect l="0" t="0" r="0" b="0"/>
              <a:pathLst>
                <a:path w="1" h="1170" fill="none" extrusionOk="0">
                  <a:moveTo>
                    <a:pt x="1" y="1170"/>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0" name="Google Shape;930;p40"/>
            <p:cNvSpPr/>
            <p:nvPr/>
          </p:nvSpPr>
          <p:spPr>
            <a:xfrm>
              <a:off x="6760575" y="356850"/>
              <a:ext cx="25" cy="25"/>
            </a:xfrm>
            <a:custGeom>
              <a:avLst/>
              <a:gdLst/>
              <a:ahLst/>
              <a:cxnLst/>
              <a:rect l="0" t="0" r="0" b="0"/>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Google Shape;931;p40"/>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Google Shape;932;p40"/>
            <p:cNvSpPr/>
            <p:nvPr/>
          </p:nvSpPr>
          <p:spPr>
            <a:xfrm>
              <a:off x="6696650" y="420775"/>
              <a:ext cx="25" cy="25"/>
            </a:xfrm>
            <a:custGeom>
              <a:avLst/>
              <a:gdLst/>
              <a:ahLst/>
              <a:cxnLst/>
              <a:rect l="0" t="0" r="0" b="0"/>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Google Shape;933;p4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Google Shape;934;p40"/>
            <p:cNvSpPr/>
            <p:nvPr/>
          </p:nvSpPr>
          <p:spPr>
            <a:xfrm>
              <a:off x="6673500" y="507225"/>
              <a:ext cx="29250" cy="25"/>
            </a:xfrm>
            <a:custGeom>
              <a:avLst/>
              <a:gdLst/>
              <a:ahLst/>
              <a:cxnLst/>
              <a:rect l="0" t="0" r="0" b="0"/>
              <a:pathLst>
                <a:path w="1170" h="1" fill="none" extrusionOk="0">
                  <a:moveTo>
                    <a:pt x="1" y="1"/>
                  </a:moveTo>
                  <a:lnTo>
                    <a:pt x="117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5" name="Google Shape;935;p40"/>
            <p:cNvSpPr/>
            <p:nvPr/>
          </p:nvSpPr>
          <p:spPr>
            <a:xfrm>
              <a:off x="6696650" y="593700"/>
              <a:ext cx="25" cy="25"/>
            </a:xfrm>
            <a:custGeom>
              <a:avLst/>
              <a:gdLst/>
              <a:ahLst/>
              <a:cxnLst/>
              <a:rect l="0" t="0" r="0" b="0"/>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6" name="Google Shape;936;p40"/>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Google Shape;937;p40"/>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Google Shape;938;p40"/>
            <p:cNvSpPr/>
            <p:nvPr/>
          </p:nvSpPr>
          <p:spPr>
            <a:xfrm>
              <a:off x="6760575" y="657625"/>
              <a:ext cx="25" cy="25"/>
            </a:xfrm>
            <a:custGeom>
              <a:avLst/>
              <a:gdLst/>
              <a:ahLst/>
              <a:cxnLst/>
              <a:rect l="0" t="0" r="0" b="0"/>
              <a:pathLst>
                <a:path w="1" h="1" fill="none" extrusionOk="0">
                  <a:moveTo>
                    <a:pt x="1"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Google Shape;939;p40"/>
            <p:cNvSpPr/>
            <p:nvPr/>
          </p:nvSpPr>
          <p:spPr>
            <a:xfrm>
              <a:off x="6847025" y="651550"/>
              <a:ext cx="25" cy="29250"/>
            </a:xfrm>
            <a:custGeom>
              <a:avLst/>
              <a:gdLst/>
              <a:ahLst/>
              <a:cxnLst/>
              <a:rect l="0" t="0" r="0" b="0"/>
              <a:pathLst>
                <a:path w="1" h="1170" fill="none" extrusionOk="0">
                  <a:moveTo>
                    <a:pt x="1" y="0"/>
                  </a:moveTo>
                  <a:lnTo>
                    <a:pt x="1" y="116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0" name="Google Shape;940;p40"/>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1" name="Google Shape;941;p40"/>
            <p:cNvSpPr/>
            <p:nvPr/>
          </p:nvSpPr>
          <p:spPr>
            <a:xfrm>
              <a:off x="6933500" y="657625"/>
              <a:ext cx="25" cy="25"/>
            </a:xfrm>
            <a:custGeom>
              <a:avLst/>
              <a:gdLst/>
              <a:ahLst/>
              <a:cxnLst/>
              <a:rect l="0" t="0" r="0" b="0"/>
              <a:pathLst>
                <a:path w="1" h="1" fill="none" extrusionOk="0">
                  <a:moveTo>
                    <a:pt x="0"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2" name="Google Shape;942;p40"/>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3" name="Google Shape;943;p40"/>
            <p:cNvSpPr/>
            <p:nvPr/>
          </p:nvSpPr>
          <p:spPr>
            <a:xfrm>
              <a:off x="6997425" y="593700"/>
              <a:ext cx="25" cy="25"/>
            </a:xfrm>
            <a:custGeom>
              <a:avLst/>
              <a:gdLst/>
              <a:ahLst/>
              <a:cxnLst/>
              <a:rect l="0" t="0" r="0" b="0"/>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Google Shape;944;p40"/>
            <p:cNvSpPr/>
            <p:nvPr/>
          </p:nvSpPr>
          <p:spPr>
            <a:xfrm>
              <a:off x="6991350" y="507225"/>
              <a:ext cx="29250" cy="25"/>
            </a:xfrm>
            <a:custGeom>
              <a:avLst/>
              <a:gdLst/>
              <a:ahLst/>
              <a:cxnLst/>
              <a:rect l="0" t="0" r="0" b="0"/>
              <a:pathLst>
                <a:path w="1170" h="1" fill="none" extrusionOk="0">
                  <a:moveTo>
                    <a:pt x="116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Google Shape;945;p4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Google Shape;946;p40"/>
            <p:cNvSpPr/>
            <p:nvPr/>
          </p:nvSpPr>
          <p:spPr>
            <a:xfrm>
              <a:off x="6997425" y="420775"/>
              <a:ext cx="25" cy="25"/>
            </a:xfrm>
            <a:custGeom>
              <a:avLst/>
              <a:gdLst/>
              <a:ahLst/>
              <a:cxnLst/>
              <a:rect l="0" t="0" r="0" b="0"/>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Google Shape;947;p40"/>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Google Shape;948;p40"/>
            <p:cNvSpPr/>
            <p:nvPr/>
          </p:nvSpPr>
          <p:spPr>
            <a:xfrm>
              <a:off x="6933500" y="356850"/>
              <a:ext cx="25" cy="25"/>
            </a:xfrm>
            <a:custGeom>
              <a:avLst/>
              <a:gdLst/>
              <a:ahLst/>
              <a:cxnLst/>
              <a:rect l="0" t="0" r="0" b="0"/>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9" name="Google Shape;949;p40"/>
          <p:cNvGrpSpPr/>
          <p:nvPr/>
        </p:nvGrpSpPr>
        <p:grpSpPr>
          <a:xfrm>
            <a:off x="4702217" y="596869"/>
            <a:ext cx="305926" cy="289694"/>
            <a:chOff x="5973900" y="318475"/>
            <a:chExt cx="401900" cy="380575"/>
          </a:xfrm>
        </p:grpSpPr>
        <p:sp>
          <p:nvSpPr>
            <p:cNvPr id="950" name="Google Shape;950;p40"/>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1" name="Google Shape;951;p40"/>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Google Shape;952;p40"/>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3" name="Google Shape;953;p4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Google Shape;954;p40"/>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Google Shape;955;p40"/>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Google Shape;956;p40"/>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Google Shape;957;p40"/>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Google Shape;958;p40"/>
            <p:cNvSpPr/>
            <p:nvPr/>
          </p:nvSpPr>
          <p:spPr>
            <a:xfrm>
              <a:off x="6024450" y="573000"/>
              <a:ext cx="300800" cy="25"/>
            </a:xfrm>
            <a:custGeom>
              <a:avLst/>
              <a:gdLst/>
              <a:ahLst/>
              <a:cxnLst/>
              <a:rect l="0" t="0" r="0" b="0"/>
              <a:pathLst>
                <a:path w="12032" h="1" fill="none" extrusionOk="0">
                  <a:moveTo>
                    <a:pt x="0" y="0"/>
                  </a:moveTo>
                  <a:lnTo>
                    <a:pt x="1203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Google Shape;959;p40"/>
            <p:cNvSpPr/>
            <p:nvPr/>
          </p:nvSpPr>
          <p:spPr>
            <a:xfrm>
              <a:off x="6024450" y="514550"/>
              <a:ext cx="300800" cy="25"/>
            </a:xfrm>
            <a:custGeom>
              <a:avLst/>
              <a:gdLst/>
              <a:ahLst/>
              <a:cxnLst/>
              <a:rect l="0" t="0" r="0" b="0"/>
              <a:pathLst>
                <a:path w="12032" h="1" fill="none" extrusionOk="0">
                  <a:moveTo>
                    <a:pt x="0" y="0"/>
                  </a:moveTo>
                  <a:lnTo>
                    <a:pt x="1203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Google Shape;960;p40"/>
            <p:cNvSpPr/>
            <p:nvPr/>
          </p:nvSpPr>
          <p:spPr>
            <a:xfrm>
              <a:off x="6264950" y="456100"/>
              <a:ext cx="25" cy="175375"/>
            </a:xfrm>
            <a:custGeom>
              <a:avLst/>
              <a:gdLst/>
              <a:ahLst/>
              <a:cxnLst/>
              <a:rect l="0" t="0" r="0" b="0"/>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Google Shape;961;p40"/>
            <p:cNvSpPr/>
            <p:nvPr/>
          </p:nvSpPr>
          <p:spPr>
            <a:xfrm>
              <a:off x="6204675" y="456100"/>
              <a:ext cx="25" cy="175375"/>
            </a:xfrm>
            <a:custGeom>
              <a:avLst/>
              <a:gdLst/>
              <a:ahLst/>
              <a:cxnLst/>
              <a:rect l="0" t="0" r="0" b="0"/>
              <a:pathLst>
                <a:path w="1" h="7015" fill="none" extrusionOk="0">
                  <a:moveTo>
                    <a:pt x="0" y="0"/>
                  </a:moveTo>
                  <a:lnTo>
                    <a:pt x="0"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Google Shape;962;p40"/>
            <p:cNvSpPr/>
            <p:nvPr/>
          </p:nvSpPr>
          <p:spPr>
            <a:xfrm>
              <a:off x="6145000" y="456100"/>
              <a:ext cx="25" cy="175375"/>
            </a:xfrm>
            <a:custGeom>
              <a:avLst/>
              <a:gdLst/>
              <a:ahLst/>
              <a:cxnLst/>
              <a:rect l="0" t="0" r="0" b="0"/>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Google Shape;963;p40"/>
            <p:cNvSpPr/>
            <p:nvPr/>
          </p:nvSpPr>
          <p:spPr>
            <a:xfrm>
              <a:off x="6084725" y="456100"/>
              <a:ext cx="25" cy="175375"/>
            </a:xfrm>
            <a:custGeom>
              <a:avLst/>
              <a:gdLst/>
              <a:ahLst/>
              <a:cxnLst/>
              <a:rect l="0" t="0" r="0" b="0"/>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64" name="Google Shape;964;p40"/>
          <p:cNvGrpSpPr/>
          <p:nvPr/>
        </p:nvGrpSpPr>
        <p:grpSpPr>
          <a:xfrm>
            <a:off x="1120504" y="1061734"/>
            <a:ext cx="310532" cy="378678"/>
            <a:chOff x="1268550" y="929175"/>
            <a:chExt cx="407950" cy="497475"/>
          </a:xfrm>
        </p:grpSpPr>
        <p:sp>
          <p:nvSpPr>
            <p:cNvPr id="965" name="Google Shape;965;p40"/>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Google Shape;966;p40"/>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7" name="Google Shape;967;p40"/>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68" name="Google Shape;968;p40"/>
          <p:cNvGrpSpPr/>
          <p:nvPr/>
        </p:nvGrpSpPr>
        <p:grpSpPr>
          <a:xfrm>
            <a:off x="5183314" y="1076102"/>
            <a:ext cx="367089" cy="352264"/>
            <a:chOff x="6605925" y="948050"/>
            <a:chExt cx="482250" cy="462775"/>
          </a:xfrm>
        </p:grpSpPr>
        <p:sp>
          <p:nvSpPr>
            <p:cNvPr id="969" name="Google Shape;969;p40"/>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Google Shape;970;p40"/>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Google Shape;971;p40"/>
            <p:cNvSpPr/>
            <p:nvPr/>
          </p:nvSpPr>
          <p:spPr>
            <a:xfrm>
              <a:off x="6847025" y="948050"/>
              <a:ext cx="25" cy="23775"/>
            </a:xfrm>
            <a:custGeom>
              <a:avLst/>
              <a:gdLst/>
              <a:ahLst/>
              <a:cxnLst/>
              <a:rect l="0" t="0" r="0" b="0"/>
              <a:pathLst>
                <a:path w="1" h="951" fill="none" extrusionOk="0">
                  <a:moveTo>
                    <a:pt x="1" y="95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Google Shape;972;p40"/>
            <p:cNvSpPr/>
            <p:nvPr/>
          </p:nvSpPr>
          <p:spPr>
            <a:xfrm>
              <a:off x="6847025" y="1001025"/>
              <a:ext cx="25" cy="183900"/>
            </a:xfrm>
            <a:custGeom>
              <a:avLst/>
              <a:gdLst/>
              <a:ahLst/>
              <a:cxnLst/>
              <a:rect l="0" t="0" r="0" b="0"/>
              <a:pathLst>
                <a:path w="1" h="7356" fill="none" extrusionOk="0">
                  <a:moveTo>
                    <a:pt x="1" y="1"/>
                  </a:moveTo>
                  <a:lnTo>
                    <a:pt x="1" y="735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Google Shape;973;p4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Google Shape;974;p40"/>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75" name="Google Shape;975;p40"/>
          <p:cNvGrpSpPr/>
          <p:nvPr/>
        </p:nvGrpSpPr>
        <p:grpSpPr>
          <a:xfrm>
            <a:off x="5269063" y="2119384"/>
            <a:ext cx="195590" cy="310094"/>
            <a:chOff x="6718575" y="2318625"/>
            <a:chExt cx="256950" cy="407375"/>
          </a:xfrm>
        </p:grpSpPr>
        <p:sp>
          <p:nvSpPr>
            <p:cNvPr id="976" name="Google Shape;976;p4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7" name="Google Shape;977;p4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8" name="Google Shape;978;p4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Google Shape;979;p4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Google Shape;980;p4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Google Shape;981;p4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Google Shape;982;p4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3" name="Google Shape;983;p40"/>
            <p:cNvSpPr/>
            <p:nvPr/>
          </p:nvSpPr>
          <p:spPr>
            <a:xfrm>
              <a:off x="6795900" y="2628550"/>
              <a:ext cx="102300" cy="25"/>
            </a:xfrm>
            <a:custGeom>
              <a:avLst/>
              <a:gdLst/>
              <a:ahLst/>
              <a:cxnLst/>
              <a:rect l="0" t="0" r="0" b="0"/>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84" name="Google Shape;984;p40"/>
          <p:cNvGrpSpPr/>
          <p:nvPr/>
        </p:nvGrpSpPr>
        <p:grpSpPr>
          <a:xfrm>
            <a:off x="2643932" y="2687144"/>
            <a:ext cx="329086" cy="200253"/>
            <a:chOff x="3269900" y="3064500"/>
            <a:chExt cx="432325" cy="263075"/>
          </a:xfrm>
        </p:grpSpPr>
        <p:sp>
          <p:nvSpPr>
            <p:cNvPr id="985" name="Google Shape;985;p40"/>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6" name="Google Shape;986;p40"/>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Google Shape;987;p40"/>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88" name="Google Shape;988;p40"/>
          <p:cNvGrpSpPr/>
          <p:nvPr/>
        </p:nvGrpSpPr>
        <p:grpSpPr>
          <a:xfrm>
            <a:off x="5246798" y="2625962"/>
            <a:ext cx="240102" cy="337440"/>
            <a:chOff x="6689325" y="2984125"/>
            <a:chExt cx="315425" cy="443300"/>
          </a:xfrm>
        </p:grpSpPr>
        <p:sp>
          <p:nvSpPr>
            <p:cNvPr id="989" name="Google Shape;989;p40"/>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Google Shape;990;p40"/>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Google Shape;991;p40"/>
            <p:cNvSpPr/>
            <p:nvPr/>
          </p:nvSpPr>
          <p:spPr>
            <a:xfrm>
              <a:off x="6761175" y="3117475"/>
              <a:ext cx="25" cy="261850"/>
            </a:xfrm>
            <a:custGeom>
              <a:avLst/>
              <a:gdLst/>
              <a:ahLst/>
              <a:cxnLst/>
              <a:rect l="0" t="0" r="0" b="0"/>
              <a:pathLst>
                <a:path w="1" h="10474" fill="none" extrusionOk="0">
                  <a:moveTo>
                    <a:pt x="1" y="10473"/>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Google Shape;992;p40"/>
            <p:cNvSpPr/>
            <p:nvPr/>
          </p:nvSpPr>
          <p:spPr>
            <a:xfrm>
              <a:off x="6847025" y="3117475"/>
              <a:ext cx="25" cy="261850"/>
            </a:xfrm>
            <a:custGeom>
              <a:avLst/>
              <a:gdLst/>
              <a:ahLst/>
              <a:cxnLst/>
              <a:rect l="0" t="0" r="0" b="0"/>
              <a:pathLst>
                <a:path w="1" h="10474" fill="none" extrusionOk="0">
                  <a:moveTo>
                    <a:pt x="1" y="1"/>
                  </a:moveTo>
                  <a:lnTo>
                    <a:pt x="1"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Google Shape;993;p4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94" name="Google Shape;994;p40"/>
          <p:cNvGrpSpPr/>
          <p:nvPr/>
        </p:nvGrpSpPr>
        <p:grpSpPr>
          <a:xfrm>
            <a:off x="1668321" y="3617349"/>
            <a:ext cx="232223" cy="375424"/>
            <a:chOff x="1988225" y="4286525"/>
            <a:chExt cx="305075" cy="493200"/>
          </a:xfrm>
        </p:grpSpPr>
        <p:sp>
          <p:nvSpPr>
            <p:cNvPr id="995" name="Google Shape;995;p40"/>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Google Shape;996;p40"/>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Google Shape;997;p40"/>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Google Shape;998;p40"/>
            <p:cNvSpPr/>
            <p:nvPr/>
          </p:nvSpPr>
          <p:spPr>
            <a:xfrm>
              <a:off x="2161750" y="4522750"/>
              <a:ext cx="25" cy="256975"/>
            </a:xfrm>
            <a:custGeom>
              <a:avLst/>
              <a:gdLst/>
              <a:ahLst/>
              <a:cxnLst/>
              <a:rect l="0" t="0" r="0" b="0"/>
              <a:pathLst>
                <a:path w="1" h="10279" fill="none" extrusionOk="0">
                  <a:moveTo>
                    <a:pt x="1" y="10279"/>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Google Shape;999;p40"/>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Google Shape;1000;p40"/>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Google Shape;1001;p40"/>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02" name="Google Shape;1002;p40"/>
          <p:cNvGrpSpPr/>
          <p:nvPr/>
        </p:nvGrpSpPr>
        <p:grpSpPr>
          <a:xfrm>
            <a:off x="2160988" y="3643763"/>
            <a:ext cx="280426" cy="355043"/>
            <a:chOff x="2635450" y="4321225"/>
            <a:chExt cx="368400" cy="466425"/>
          </a:xfrm>
        </p:grpSpPr>
        <p:sp>
          <p:nvSpPr>
            <p:cNvPr id="1003" name="Google Shape;1003;p4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Google Shape;1004;p40"/>
            <p:cNvSpPr/>
            <p:nvPr/>
          </p:nvSpPr>
          <p:spPr>
            <a:xfrm>
              <a:off x="2819350" y="4321225"/>
              <a:ext cx="25" cy="347075"/>
            </a:xfrm>
            <a:custGeom>
              <a:avLst/>
              <a:gdLst/>
              <a:ahLst/>
              <a:cxnLst/>
              <a:rect l="0" t="0" r="0" b="0"/>
              <a:pathLst>
                <a:path w="1" h="13883" fill="none" extrusionOk="0">
                  <a:moveTo>
                    <a:pt x="0" y="13883"/>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5" name="Google Shape;1005;p40"/>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Google Shape;1006;p40"/>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Google Shape;1007;p40"/>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Google Shape;1008;p40"/>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09" name="Google Shape;1009;p40"/>
          <p:cNvGrpSpPr/>
          <p:nvPr/>
        </p:nvGrpSpPr>
        <p:grpSpPr>
          <a:xfrm>
            <a:off x="5211593" y="3634952"/>
            <a:ext cx="310532" cy="347621"/>
            <a:chOff x="6643075" y="4309650"/>
            <a:chExt cx="407950" cy="456675"/>
          </a:xfrm>
        </p:grpSpPr>
        <p:sp>
          <p:nvSpPr>
            <p:cNvPr id="1010" name="Google Shape;1010;p40"/>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Google Shape;1011;p40"/>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Google Shape;1012;p40"/>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Google Shape;1013;p4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Google Shape;1014;p40"/>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5" name="Google Shape;1015;p40"/>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6" name="Google Shape;1016;p40"/>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Google Shape;1017;p40"/>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Google Shape;1018;p40"/>
            <p:cNvSpPr/>
            <p:nvPr/>
          </p:nvSpPr>
          <p:spPr>
            <a:xfrm>
              <a:off x="6847025" y="4414975"/>
              <a:ext cx="25" cy="145550"/>
            </a:xfrm>
            <a:custGeom>
              <a:avLst/>
              <a:gdLst/>
              <a:ahLst/>
              <a:cxnLst/>
              <a:rect l="0" t="0" r="0" b="0"/>
              <a:pathLst>
                <a:path w="1" h="5822" fill="none" extrusionOk="0">
                  <a:moveTo>
                    <a:pt x="1" y="1"/>
                  </a:moveTo>
                  <a:lnTo>
                    <a:pt x="1" y="582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19" name="Google Shape;1019;p40"/>
          <p:cNvGrpSpPr/>
          <p:nvPr/>
        </p:nvGrpSpPr>
        <p:grpSpPr>
          <a:xfrm>
            <a:off x="4138643" y="4125774"/>
            <a:ext cx="409735" cy="393046"/>
            <a:chOff x="5233525" y="4954450"/>
            <a:chExt cx="538275" cy="516350"/>
          </a:xfrm>
        </p:grpSpPr>
        <p:sp>
          <p:nvSpPr>
            <p:cNvPr id="1020" name="Google Shape;1020;p4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Google Shape;1021;p4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2" name="Google Shape;1022;p40"/>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Google Shape;1023;p4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Google Shape;1024;p4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Google Shape;1025;p40"/>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Google Shape;1026;p40"/>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Google Shape;1027;p40"/>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Google Shape;1028;p40"/>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Google Shape;1029;p4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Google Shape;1030;p4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31" name="Google Shape;1031;p40"/>
          <p:cNvGrpSpPr/>
          <p:nvPr/>
        </p:nvGrpSpPr>
        <p:grpSpPr>
          <a:xfrm>
            <a:off x="3623254" y="4132720"/>
            <a:ext cx="417157" cy="379154"/>
            <a:chOff x="4556450" y="4963575"/>
            <a:chExt cx="548025" cy="498100"/>
          </a:xfrm>
        </p:grpSpPr>
        <p:sp>
          <p:nvSpPr>
            <p:cNvPr id="1032" name="Google Shape;1032;p40"/>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Google Shape;1033;p4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Google Shape;1034;p40"/>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Google Shape;1035;p40"/>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Google Shape;1036;p40"/>
            <p:cNvSpPr/>
            <p:nvPr/>
          </p:nvSpPr>
          <p:spPr>
            <a:xfrm>
              <a:off x="4830450" y="5213225"/>
              <a:ext cx="25" cy="248450"/>
            </a:xfrm>
            <a:custGeom>
              <a:avLst/>
              <a:gdLst/>
              <a:ahLst/>
              <a:cxnLst/>
              <a:rect l="0" t="0" r="0" b="0"/>
              <a:pathLst>
                <a:path w="1" h="9938" fill="none" extrusionOk="0">
                  <a:moveTo>
                    <a:pt x="0" y="0"/>
                  </a:moveTo>
                  <a:lnTo>
                    <a:pt x="0" y="993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37" name="Google Shape;1037;p40"/>
          <p:cNvGrpSpPr/>
          <p:nvPr/>
        </p:nvGrpSpPr>
        <p:grpSpPr>
          <a:xfrm>
            <a:off x="559690" y="4214758"/>
            <a:ext cx="403246" cy="222955"/>
            <a:chOff x="531800" y="5071350"/>
            <a:chExt cx="529750" cy="292900"/>
          </a:xfrm>
        </p:grpSpPr>
        <p:sp>
          <p:nvSpPr>
            <p:cNvPr id="1038" name="Google Shape;1038;p40"/>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Google Shape;1039;p40"/>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Google Shape;1040;p40"/>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Google Shape;1041;p40"/>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Google Shape;1042;p40"/>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Google Shape;1043;p4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4" name="Google Shape;1044;p40"/>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45" name="Google Shape;1045;p40"/>
          <p:cNvGrpSpPr/>
          <p:nvPr/>
        </p:nvGrpSpPr>
        <p:grpSpPr>
          <a:xfrm>
            <a:off x="7091494" y="2032000"/>
            <a:ext cx="433992" cy="422729"/>
            <a:chOff x="5916675" y="927975"/>
            <a:chExt cx="516350" cy="502950"/>
          </a:xfrm>
        </p:grpSpPr>
        <p:sp>
          <p:nvSpPr>
            <p:cNvPr id="1046" name="Google Shape;1046;p40"/>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7" name="Google Shape;1047;p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48" name="Google Shape;1048;p40"/>
          <p:cNvGrpSpPr/>
          <p:nvPr/>
        </p:nvGrpSpPr>
        <p:grpSpPr>
          <a:xfrm>
            <a:off x="6207514" y="2737902"/>
            <a:ext cx="1079481" cy="1051467"/>
            <a:chOff x="5916675" y="927975"/>
            <a:chExt cx="516350" cy="502950"/>
          </a:xfrm>
        </p:grpSpPr>
        <p:sp>
          <p:nvSpPr>
            <p:cNvPr id="1049" name="Google Shape;1049;p40"/>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0" name="Google Shape;1050;p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51" name="Google Shape;1051;p40"/>
          <p:cNvGrpSpPr/>
          <p:nvPr/>
        </p:nvGrpSpPr>
        <p:grpSpPr>
          <a:xfrm>
            <a:off x="6207657" y="2032000"/>
            <a:ext cx="433992" cy="422729"/>
            <a:chOff x="5916675" y="927975"/>
            <a:chExt cx="516350" cy="502950"/>
          </a:xfrm>
        </p:grpSpPr>
        <p:sp>
          <p:nvSpPr>
            <p:cNvPr id="1052" name="Google Shape;1052;p40"/>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Google Shape;1053;p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54" name="Google Shape;1054;p40"/>
          <p:cNvSpPr/>
          <p:nvPr/>
        </p:nvSpPr>
        <p:spPr>
          <a:xfrm>
            <a:off x="7283655" y="22683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Google Shape;1055;p40"/>
          <p:cNvSpPr/>
          <p:nvPr/>
        </p:nvSpPr>
        <p:spPr>
          <a:xfrm>
            <a:off x="6399818" y="22683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Google Shape;1056;p40"/>
          <p:cNvSpPr/>
          <p:nvPr/>
        </p:nvSpPr>
        <p:spPr>
          <a:xfrm>
            <a:off x="6685353" y="3325915"/>
            <a:ext cx="1000561" cy="565194"/>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7" name="Google Shape;1057;p40"/>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1061"/>
        <p:cNvGrpSpPr/>
        <p:nvPr/>
      </p:nvGrpSpPr>
      <p:grpSpPr>
        <a:xfrm>
          <a:off x="0" y="0"/>
          <a:ext cx="0" cy="0"/>
          <a:chOff x="0" y="0"/>
          <a:chExt cx="0" cy="0"/>
        </a:xfrm>
      </p:grpSpPr>
      <p:sp>
        <p:nvSpPr>
          <p:cNvPr id="1062" name="Google Shape;1062;p41"/>
          <p:cNvSpPr txBox="1"/>
          <p:nvPr/>
        </p:nvSpPr>
        <p:spPr>
          <a:xfrm>
            <a:off x="2240050" y="838075"/>
            <a:ext cx="6676800" cy="138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latin typeface="Barlow Light"/>
                <a:ea typeface="Barlow Light"/>
                <a:cs typeface="Barlow Light"/>
                <a:sym typeface="Barlow Light"/>
              </a:rPr>
              <a:t>Now you can use any emoji as an icon!</a:t>
            </a:r>
            <a:endParaRPr>
              <a:latin typeface="Barlow Light"/>
              <a:ea typeface="Barlow Light"/>
              <a:cs typeface="Barlow Light"/>
              <a:sym typeface="Barlow Light"/>
            </a:endParaRPr>
          </a:p>
          <a:p>
            <a:pPr marL="0" lvl="0" indent="0" rtl="0">
              <a:spcBef>
                <a:spcPts val="0"/>
              </a:spcBef>
              <a:spcAft>
                <a:spcPts val="0"/>
              </a:spcAft>
              <a:buClr>
                <a:schemeClr val="dk1"/>
              </a:buClr>
              <a:buSzPts val="1100"/>
              <a:buFont typeface="Arial"/>
              <a:buNone/>
            </a:pPr>
            <a:r>
              <a:rPr lang="en">
                <a:latin typeface="Barlow Light"/>
                <a:ea typeface="Barlow Light"/>
                <a:cs typeface="Barlow Light"/>
                <a:sym typeface="Barlow Light"/>
              </a:rPr>
              <a:t>And of course it resizes without losing quality and you can change the color.</a:t>
            </a:r>
            <a:endParaRPr>
              <a:latin typeface="Barlow Light"/>
              <a:ea typeface="Barlow Light"/>
              <a:cs typeface="Barlow Light"/>
              <a:sym typeface="Barlow Light"/>
            </a:endParaRPr>
          </a:p>
          <a:p>
            <a:pPr marL="0" lvl="0" indent="0" rtl="0">
              <a:spcBef>
                <a:spcPts val="0"/>
              </a:spcBef>
              <a:spcAft>
                <a:spcPts val="0"/>
              </a:spcAft>
              <a:buNone/>
            </a:pPr>
            <a:endParaRPr>
              <a:latin typeface="Barlow Light"/>
              <a:ea typeface="Barlow Light"/>
              <a:cs typeface="Barlow Light"/>
              <a:sym typeface="Barlow Light"/>
            </a:endParaRPr>
          </a:p>
          <a:p>
            <a:pPr marL="0" lvl="0" indent="0">
              <a:spcBef>
                <a:spcPts val="0"/>
              </a:spcBef>
              <a:spcAft>
                <a:spcPts val="0"/>
              </a:spcAft>
              <a:buNone/>
            </a:pPr>
            <a:r>
              <a:rPr lang="en">
                <a:latin typeface="Barlow Light"/>
                <a:ea typeface="Barlow Light"/>
                <a:cs typeface="Barlow Light"/>
                <a:sym typeface="Barlow Light"/>
              </a:rPr>
              <a:t>How? Follow Google instructions </a:t>
            </a:r>
            <a:r>
              <a:rPr lang="en" u="sng">
                <a:latin typeface="Barlow Light"/>
                <a:ea typeface="Barlow Light"/>
                <a:cs typeface="Barlow Light"/>
                <a:sym typeface="Barlow Light"/>
                <a:hlinkClick r:id="rId3"/>
              </a:rPr>
              <a:t>https://twitter.com/googledocs/status/730087240156643328</a:t>
            </a:r>
            <a:endParaRPr>
              <a:latin typeface="Barlow Light"/>
              <a:ea typeface="Barlow Light"/>
              <a:cs typeface="Barlow Light"/>
              <a:sym typeface="Barlow Light"/>
            </a:endParaRPr>
          </a:p>
          <a:p>
            <a:pPr marL="0" lvl="0" indent="0" rtl="0">
              <a:spcBef>
                <a:spcPts val="0"/>
              </a:spcBef>
              <a:spcAft>
                <a:spcPts val="0"/>
              </a:spcAft>
              <a:buNone/>
            </a:pPr>
            <a:endParaRPr>
              <a:latin typeface="Barlow Light"/>
              <a:ea typeface="Barlow Light"/>
              <a:cs typeface="Barlow Light"/>
              <a:sym typeface="Barlow Light"/>
            </a:endParaRPr>
          </a:p>
          <a:p>
            <a:pPr marL="0" lvl="0" indent="0" rtl="0">
              <a:spcBef>
                <a:spcPts val="0"/>
              </a:spcBef>
              <a:spcAft>
                <a:spcPts val="0"/>
              </a:spcAft>
              <a:buNone/>
            </a:pPr>
            <a:endParaRPr>
              <a:latin typeface="Barlow Light"/>
              <a:ea typeface="Barlow Light"/>
              <a:cs typeface="Barlow Light"/>
              <a:sym typeface="Barlow Light"/>
            </a:endParaRPr>
          </a:p>
          <a:p>
            <a:pPr marL="0" lvl="0" indent="0" rtl="0">
              <a:spcBef>
                <a:spcPts val="0"/>
              </a:spcBef>
              <a:spcAft>
                <a:spcPts val="0"/>
              </a:spcAft>
              <a:buClr>
                <a:schemeClr val="dk1"/>
              </a:buClr>
              <a:buSzPts val="1100"/>
              <a:buFont typeface="Arial"/>
              <a:buNone/>
            </a:pPr>
            <a:endParaRPr>
              <a:latin typeface="Barlow Light"/>
              <a:ea typeface="Barlow Light"/>
              <a:cs typeface="Barlow Light"/>
              <a:sym typeface="Barlow Light"/>
            </a:endParaRPr>
          </a:p>
          <a:p>
            <a:pPr marL="0" lvl="0" indent="0" rtl="0">
              <a:spcBef>
                <a:spcPts val="0"/>
              </a:spcBef>
              <a:spcAft>
                <a:spcPts val="0"/>
              </a:spcAft>
              <a:buNone/>
            </a:pPr>
            <a:endParaRPr>
              <a:latin typeface="Barlow Light"/>
              <a:ea typeface="Barlow Light"/>
              <a:cs typeface="Barlow Light"/>
              <a:sym typeface="Barlow Light"/>
            </a:endParaRPr>
          </a:p>
        </p:txBody>
      </p:sp>
      <p:sp>
        <p:nvSpPr>
          <p:cNvPr id="1063" name="Google Shape;1063;p41"/>
          <p:cNvSpPr txBox="1"/>
          <p:nvPr/>
        </p:nvSpPr>
        <p:spPr>
          <a:xfrm>
            <a:off x="884300" y="2298050"/>
            <a:ext cx="7327500" cy="2570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 sz="3600">
                <a:solidFill>
                  <a:srgbClr val="FFFFFF"/>
                </a:solidFill>
                <a:latin typeface="Barlow Light"/>
                <a:ea typeface="Barlow Light"/>
                <a:cs typeface="Barlow Light"/>
                <a:sym typeface="Barlow Light"/>
              </a:rPr>
              <a:t>✋👆👉👍👤👦👧👨👩👪💃🏃💑❤😂😉😋😒😭👶😸🐟🍒🍔💣📌📖🔨🎃🎈🎨🏈🏰🌏🔌🔑</a:t>
            </a:r>
            <a:r>
              <a:rPr lang="en" sz="2400">
                <a:solidFill>
                  <a:srgbClr val="FFFFFF"/>
                </a:solidFill>
                <a:highlight>
                  <a:srgbClr val="000000"/>
                </a:highlight>
                <a:latin typeface="Barlow Light"/>
                <a:ea typeface="Barlow Light"/>
                <a:cs typeface="Barlow Light"/>
                <a:sym typeface="Barlow Light"/>
              </a:rPr>
              <a:t> and many more...</a:t>
            </a:r>
            <a:endParaRPr sz="2400">
              <a:solidFill>
                <a:srgbClr val="FFFFFF"/>
              </a:solidFill>
              <a:highlight>
                <a:srgbClr val="000000"/>
              </a:highlight>
              <a:latin typeface="Barlow Light"/>
              <a:ea typeface="Barlow Light"/>
              <a:cs typeface="Barlow Light"/>
              <a:sym typeface="Barlow Light"/>
            </a:endParaRPr>
          </a:p>
        </p:txBody>
      </p:sp>
      <p:sp>
        <p:nvSpPr>
          <p:cNvPr id="1064" name="Google Shape;1064;p41"/>
          <p:cNvSpPr txBox="1"/>
          <p:nvPr/>
        </p:nvSpPr>
        <p:spPr>
          <a:xfrm>
            <a:off x="725175" y="780214"/>
            <a:ext cx="1440600" cy="12960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Clr>
                <a:schemeClr val="dk1"/>
              </a:buClr>
              <a:buSzPts val="1100"/>
              <a:buFont typeface="Arial"/>
              <a:buNone/>
            </a:pPr>
            <a:r>
              <a:rPr lang="en" sz="9600" dirty="0">
                <a:solidFill>
                  <a:srgbClr val="674EA7"/>
                </a:solidFill>
                <a:latin typeface="Barlow Light"/>
                <a:ea typeface="Barlow Light"/>
                <a:cs typeface="Barlow Light"/>
                <a:sym typeface="Barlow Light"/>
              </a:rPr>
              <a:t>😉</a:t>
            </a:r>
            <a:endParaRPr sz="9600" dirty="0">
              <a:solidFill>
                <a:srgbClr val="674EA7"/>
              </a:solidFill>
              <a:latin typeface="Barlow Light"/>
              <a:ea typeface="Barlow Light"/>
              <a:cs typeface="Barlow Light"/>
              <a:sym typeface="Barlow Light"/>
            </a:endParaRPr>
          </a:p>
        </p:txBody>
      </p:sp>
      <p:sp>
        <p:nvSpPr>
          <p:cNvPr id="1065" name="Google Shape;1065;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18A1E851-41C8-4E72-A94B-74EF71E32C99}"/>
              </a:ext>
            </a:extLst>
          </p:cNvPr>
          <p:cNvPicPr>
            <a:picLocks noChangeAspect="1"/>
          </p:cNvPicPr>
          <p:nvPr/>
        </p:nvPicPr>
        <p:blipFill>
          <a:blip r:embed="rId4"/>
          <a:stretch>
            <a:fillRect/>
          </a:stretch>
        </p:blipFill>
        <p:spPr>
          <a:xfrm>
            <a:off x="4352544" y="0"/>
            <a:ext cx="4790101" cy="5143500"/>
          </a:xfrm>
          <a:prstGeom prst="rect">
            <a:avLst/>
          </a:prstGeom>
        </p:spPr>
      </p:pic>
      <p:sp>
        <p:nvSpPr>
          <p:cNvPr id="316" name="Google Shape;316;p22"/>
          <p:cNvSpPr txBox="1">
            <a:spLocks noGrp="1"/>
          </p:cNvSpPr>
          <p:nvPr>
            <p:ph type="title" idx="4294967295"/>
          </p:nvPr>
        </p:nvSpPr>
        <p:spPr>
          <a:xfrm>
            <a:off x="455845" y="1804709"/>
            <a:ext cx="3537900" cy="107688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American Sign Language</a:t>
            </a:r>
            <a:endParaRPr dirty="0"/>
          </a:p>
        </p:txBody>
      </p:sp>
      <p:sp>
        <p:nvSpPr>
          <p:cNvPr id="317" name="Google Shape;317;p22"/>
          <p:cNvSpPr txBox="1">
            <a:spLocks noGrp="1"/>
          </p:cNvSpPr>
          <p:nvPr>
            <p:ph type="body" idx="4294967295"/>
          </p:nvPr>
        </p:nvSpPr>
        <p:spPr>
          <a:xfrm>
            <a:off x="457200" y="2800350"/>
            <a:ext cx="3537900" cy="2343150"/>
          </a:xfrm>
          <a:prstGeom prst="rect">
            <a:avLst/>
          </a:prstGeom>
        </p:spPr>
        <p:txBody>
          <a:bodyPr spcFirstLastPara="1" wrap="square" lIns="91425" tIns="91425" rIns="91425" bIns="91425" anchor="t" anchorCtr="0">
            <a:noAutofit/>
          </a:bodyPr>
          <a:lstStyle/>
          <a:p>
            <a:pPr marL="285750" indent="-285750"/>
            <a:r>
              <a:rPr lang="en-US" sz="1800" dirty="0"/>
              <a:t>Language used by the deaf in the United States</a:t>
            </a:r>
          </a:p>
          <a:p>
            <a:pPr marL="285750" indent="-285750"/>
            <a:r>
              <a:rPr lang="en-US" sz="1800" dirty="0"/>
              <a:t>Combines hand, torso, face, and arm movement</a:t>
            </a:r>
          </a:p>
          <a:p>
            <a:pPr marL="285750" indent="-285750"/>
            <a:r>
              <a:rPr lang="en-US" sz="1800" dirty="0"/>
              <a:t>“Fingerspelling” using the ASL alphabet </a:t>
            </a:r>
          </a:p>
          <a:p>
            <a:pPr marL="0" lvl="0" indent="0" rtl="0">
              <a:spcBef>
                <a:spcPts val="600"/>
              </a:spcBef>
              <a:spcAft>
                <a:spcPts val="0"/>
              </a:spcAft>
              <a:buNone/>
            </a:pPr>
            <a:endParaRPr sz="1800" dirty="0"/>
          </a:p>
        </p:txBody>
      </p:sp>
      <p:sp>
        <p:nvSpPr>
          <p:cNvPr id="318" name="Google Shape;318;p22"/>
          <p:cNvSpPr txBox="1">
            <a:spLocks noGrp="1"/>
          </p:cNvSpPr>
          <p:nvPr>
            <p:ph type="sldNum" idx="12"/>
          </p:nvPr>
        </p:nvSpPr>
        <p:spPr>
          <a:xfrm>
            <a:off x="8808000" y="2208175"/>
            <a:ext cx="336000" cy="727200"/>
          </a:xfrm>
          <a:prstGeom prst="rect">
            <a:avLst/>
          </a:prstGeom>
          <a:solidFill>
            <a:schemeClr val="tx1"/>
          </a:solidFill>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dirty="0"/>
          </a:p>
        </p:txBody>
      </p:sp>
      <p:pic>
        <p:nvPicPr>
          <p:cNvPr id="2" name="Picture 1">
            <a:extLst>
              <a:ext uri="{FF2B5EF4-FFF2-40B4-BE49-F238E27FC236}">
                <a16:creationId xmlns:a16="http://schemas.microsoft.com/office/drawing/2014/main" id="{D418955C-4570-471E-922A-2914B7407F74}"/>
              </a:ext>
            </a:extLst>
          </p:cNvPr>
          <p:cNvPicPr>
            <a:picLocks noChangeAspect="1"/>
          </p:cNvPicPr>
          <p:nvPr/>
        </p:nvPicPr>
        <p:blipFill>
          <a:blip r:embed="rId5"/>
          <a:stretch>
            <a:fillRect/>
          </a:stretch>
        </p:blipFill>
        <p:spPr>
          <a:xfrm>
            <a:off x="4857026" y="0"/>
            <a:ext cx="3781136" cy="5143500"/>
          </a:xfrm>
          <a:prstGeom prst="rect">
            <a:avLst/>
          </a:prstGeom>
          <a:ln>
            <a:noFill/>
          </a:ln>
          <a:effectLst>
            <a:softEdge rad="112500"/>
          </a:effectLst>
        </p:spPr>
      </p:pic>
      <p:pic>
        <p:nvPicPr>
          <p:cNvPr id="7" name="Picture 6">
            <a:extLst>
              <a:ext uri="{FF2B5EF4-FFF2-40B4-BE49-F238E27FC236}">
                <a16:creationId xmlns:a16="http://schemas.microsoft.com/office/drawing/2014/main" id="{A4408FA3-1372-4A39-B47F-1868DE2EBA8C}"/>
              </a:ext>
            </a:extLst>
          </p:cNvPr>
          <p:cNvPicPr>
            <a:picLocks noChangeAspect="1"/>
          </p:cNvPicPr>
          <p:nvPr/>
        </p:nvPicPr>
        <p:blipFill>
          <a:blip r:embed="rId6"/>
          <a:stretch>
            <a:fillRect/>
          </a:stretch>
        </p:blipFill>
        <p:spPr>
          <a:xfrm>
            <a:off x="504483" y="230431"/>
            <a:ext cx="3299528" cy="1493037"/>
          </a:xfrm>
          <a:prstGeom prst="rect">
            <a:avLst/>
          </a:prstGeom>
        </p:spPr>
      </p:pic>
      <p:cxnSp>
        <p:nvCxnSpPr>
          <p:cNvPr id="9" name="Straight Arrow Connector 8">
            <a:extLst>
              <a:ext uri="{FF2B5EF4-FFF2-40B4-BE49-F238E27FC236}">
                <a16:creationId xmlns:a16="http://schemas.microsoft.com/office/drawing/2014/main" id="{B03FE39F-0823-4F62-89E1-AFB45D8A94F4}"/>
              </a:ext>
            </a:extLst>
          </p:cNvPr>
          <p:cNvCxnSpPr/>
          <p:nvPr/>
        </p:nvCxnSpPr>
        <p:spPr>
          <a:xfrm>
            <a:off x="1865376" y="4657344"/>
            <a:ext cx="2218944" cy="0"/>
          </a:xfrm>
          <a:prstGeom prst="straightConnector1">
            <a:avLst/>
          </a:prstGeom>
          <a:ln w="38100">
            <a:solidFill>
              <a:srgbClr val="A5B0FE"/>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7" name="Picture 6">
            <a:extLst>
              <a:ext uri="{FF2B5EF4-FFF2-40B4-BE49-F238E27FC236}">
                <a16:creationId xmlns:a16="http://schemas.microsoft.com/office/drawing/2014/main" id="{251FD9BD-6CD5-4775-8C78-F30B0D086D8B}"/>
              </a:ext>
            </a:extLst>
          </p:cNvPr>
          <p:cNvPicPr>
            <a:picLocks noChangeAspect="1"/>
          </p:cNvPicPr>
          <p:nvPr/>
        </p:nvPicPr>
        <p:blipFill>
          <a:blip r:embed="rId3"/>
          <a:stretch>
            <a:fillRect/>
          </a:stretch>
        </p:blipFill>
        <p:spPr>
          <a:xfrm>
            <a:off x="6972300" y="234775"/>
            <a:ext cx="3314700" cy="4572000"/>
          </a:xfrm>
          <a:prstGeom prst="rect">
            <a:avLst/>
          </a:prstGeom>
        </p:spPr>
      </p:pic>
      <p:pic>
        <p:nvPicPr>
          <p:cNvPr id="3" name="Picture 2">
            <a:extLst>
              <a:ext uri="{FF2B5EF4-FFF2-40B4-BE49-F238E27FC236}">
                <a16:creationId xmlns:a16="http://schemas.microsoft.com/office/drawing/2014/main" id="{B745D8D3-2096-4BBA-8A7E-FDF1FCBD1A86}"/>
              </a:ext>
            </a:extLst>
          </p:cNvPr>
          <p:cNvPicPr>
            <a:picLocks noChangeAspect="1"/>
          </p:cNvPicPr>
          <p:nvPr/>
        </p:nvPicPr>
        <p:blipFill>
          <a:blip r:embed="rId3"/>
          <a:stretch>
            <a:fillRect/>
          </a:stretch>
        </p:blipFill>
        <p:spPr>
          <a:xfrm>
            <a:off x="268986" y="234775"/>
            <a:ext cx="3388614" cy="4673950"/>
          </a:xfrm>
          <a:prstGeom prst="rect">
            <a:avLst/>
          </a:prstGeom>
        </p:spPr>
      </p:pic>
      <p:pic>
        <p:nvPicPr>
          <p:cNvPr id="5" name="Picture 4">
            <a:extLst>
              <a:ext uri="{FF2B5EF4-FFF2-40B4-BE49-F238E27FC236}">
                <a16:creationId xmlns:a16="http://schemas.microsoft.com/office/drawing/2014/main" id="{83513D40-C212-4B22-94DF-0A9C9672928B}"/>
              </a:ext>
            </a:extLst>
          </p:cNvPr>
          <p:cNvPicPr>
            <a:picLocks noChangeAspect="1"/>
          </p:cNvPicPr>
          <p:nvPr/>
        </p:nvPicPr>
        <p:blipFill>
          <a:blip r:embed="rId3"/>
          <a:stretch>
            <a:fillRect/>
          </a:stretch>
        </p:blipFill>
        <p:spPr>
          <a:xfrm rot="10800000">
            <a:off x="3657600" y="234775"/>
            <a:ext cx="3314700" cy="4572000"/>
          </a:xfrm>
          <a:prstGeom prst="rect">
            <a:avLst/>
          </a:prstGeom>
        </p:spPr>
      </p:pic>
      <p:sp>
        <p:nvSpPr>
          <p:cNvPr id="268" name="Google Shape;268;p17"/>
          <p:cNvSpPr txBox="1">
            <a:spLocks noGrp="1"/>
          </p:cNvSpPr>
          <p:nvPr>
            <p:ph type="ctrTitle"/>
          </p:nvPr>
        </p:nvSpPr>
        <p:spPr>
          <a:xfrm>
            <a:off x="2626350" y="1328928"/>
            <a:ext cx="3891300" cy="171902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en-US" dirty="0"/>
              <a:t>Training</a:t>
            </a:r>
            <a:endParaRPr dirty="0"/>
          </a:p>
        </p:txBody>
      </p:sp>
      <p:sp>
        <p:nvSpPr>
          <p:cNvPr id="269" name="Google Shape;269;p17"/>
          <p:cNvSpPr txBox="1">
            <a:spLocks noGrp="1"/>
          </p:cNvSpPr>
          <p:nvPr>
            <p:ph type="subTitle" idx="1"/>
          </p:nvPr>
        </p:nvSpPr>
        <p:spPr>
          <a:xfrm>
            <a:off x="2626350" y="3357303"/>
            <a:ext cx="38913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Using Pre-trained Models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6E14A-DC8C-4684-A662-F8E6E56A2CC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
        <p:nvSpPr>
          <p:cNvPr id="3" name="Title 2">
            <a:extLst>
              <a:ext uri="{FF2B5EF4-FFF2-40B4-BE49-F238E27FC236}">
                <a16:creationId xmlns:a16="http://schemas.microsoft.com/office/drawing/2014/main" id="{BF22BB72-8DBF-43DF-81A5-05834D1C0B71}"/>
              </a:ext>
            </a:extLst>
          </p:cNvPr>
          <p:cNvSpPr>
            <a:spLocks noGrp="1"/>
          </p:cNvSpPr>
          <p:nvPr>
            <p:ph type="title"/>
          </p:nvPr>
        </p:nvSpPr>
        <p:spPr>
          <a:xfrm>
            <a:off x="457200" y="305250"/>
            <a:ext cx="5138700" cy="1139125"/>
          </a:xfrm>
        </p:spPr>
        <p:txBody>
          <a:bodyPr/>
          <a:lstStyle/>
          <a:p>
            <a:r>
              <a:rPr lang="en-US" sz="3200" dirty="0"/>
              <a:t>Convolutional Neural Networks (CNNs)</a:t>
            </a:r>
          </a:p>
        </p:txBody>
      </p:sp>
      <p:sp>
        <p:nvSpPr>
          <p:cNvPr id="4" name="Text Placeholder 3">
            <a:extLst>
              <a:ext uri="{FF2B5EF4-FFF2-40B4-BE49-F238E27FC236}">
                <a16:creationId xmlns:a16="http://schemas.microsoft.com/office/drawing/2014/main" id="{0ADD5D00-5F31-4CA7-B95D-4834E7A98A81}"/>
              </a:ext>
            </a:extLst>
          </p:cNvPr>
          <p:cNvSpPr>
            <a:spLocks noGrp="1"/>
          </p:cNvSpPr>
          <p:nvPr>
            <p:ph type="body" idx="1"/>
          </p:nvPr>
        </p:nvSpPr>
        <p:spPr>
          <a:xfrm>
            <a:off x="457198" y="1535971"/>
            <a:ext cx="5138700" cy="3180900"/>
          </a:xfrm>
        </p:spPr>
        <p:txBody>
          <a:bodyPr/>
          <a:lstStyle/>
          <a:p>
            <a:r>
              <a:rPr lang="en-US" dirty="0"/>
              <a:t>Deep neural networks, mainly used to analyze images</a:t>
            </a:r>
          </a:p>
          <a:p>
            <a:r>
              <a:rPr lang="en-US" dirty="0"/>
              <a:t>Consists of layers that pass filters over the image to track features</a:t>
            </a:r>
          </a:p>
        </p:txBody>
      </p:sp>
      <p:pic>
        <p:nvPicPr>
          <p:cNvPr id="12" name="Picture 11">
            <a:extLst>
              <a:ext uri="{FF2B5EF4-FFF2-40B4-BE49-F238E27FC236}">
                <a16:creationId xmlns:a16="http://schemas.microsoft.com/office/drawing/2014/main" id="{55A9A6B3-832F-4671-B0F6-033CE4BC2B4B}"/>
              </a:ext>
            </a:extLst>
          </p:cNvPr>
          <p:cNvPicPr>
            <a:picLocks noChangeAspect="1"/>
          </p:cNvPicPr>
          <p:nvPr/>
        </p:nvPicPr>
        <p:blipFill rotWithShape="1">
          <a:blip r:embed="rId2"/>
          <a:srcRect t="19346"/>
          <a:stretch/>
        </p:blipFill>
        <p:spPr>
          <a:xfrm>
            <a:off x="1012858" y="3565970"/>
            <a:ext cx="4027379" cy="1447413"/>
          </a:xfrm>
          <a:prstGeom prst="rect">
            <a:avLst/>
          </a:prstGeom>
        </p:spPr>
      </p:pic>
    </p:spTree>
    <p:extLst>
      <p:ext uri="{BB962C8B-B14F-4D97-AF65-F5344CB8AC3E}">
        <p14:creationId xmlns:p14="http://schemas.microsoft.com/office/powerpoint/2010/main" val="3261464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67ED0-D29F-4FEF-9D57-BC4F2FA4C0A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
        <p:nvSpPr>
          <p:cNvPr id="4" name="Rectangle 3">
            <a:extLst>
              <a:ext uri="{FF2B5EF4-FFF2-40B4-BE49-F238E27FC236}">
                <a16:creationId xmlns:a16="http://schemas.microsoft.com/office/drawing/2014/main" id="{AA737BA3-F5EA-40B4-BB20-0F6F6F2850B1}"/>
              </a:ext>
            </a:extLst>
          </p:cNvPr>
          <p:cNvSpPr/>
          <p:nvPr/>
        </p:nvSpPr>
        <p:spPr>
          <a:xfrm>
            <a:off x="281354" y="273793"/>
            <a:ext cx="4002296" cy="1415772"/>
          </a:xfrm>
          <a:prstGeom prst="rect">
            <a:avLst/>
          </a:prstGeom>
        </p:spPr>
        <p:txBody>
          <a:bodyPr wrap="square">
            <a:spAutoFit/>
          </a:bodyPr>
          <a:lstStyle/>
          <a:p>
            <a:pPr algn="ctr"/>
            <a:r>
              <a:rPr lang="en-US" sz="3600" dirty="0">
                <a:solidFill>
                  <a:srgbClr val="A5B0FE"/>
                </a:solidFill>
                <a:latin typeface="Miriam Libre"/>
                <a:cs typeface="Miriam Libre"/>
                <a:sym typeface="Miriam Libre"/>
              </a:rPr>
              <a:t>What is transfer learning?</a:t>
            </a:r>
          </a:p>
          <a:p>
            <a:pPr algn="ctr"/>
            <a:endParaRPr lang="en-US" dirty="0"/>
          </a:p>
        </p:txBody>
      </p:sp>
      <p:pic>
        <p:nvPicPr>
          <p:cNvPr id="5" name="Picture 4">
            <a:extLst>
              <a:ext uri="{FF2B5EF4-FFF2-40B4-BE49-F238E27FC236}">
                <a16:creationId xmlns:a16="http://schemas.microsoft.com/office/drawing/2014/main" id="{A9B9A007-7A54-4610-AC75-C9C7B6713101}"/>
              </a:ext>
            </a:extLst>
          </p:cNvPr>
          <p:cNvPicPr>
            <a:picLocks noChangeAspect="1"/>
          </p:cNvPicPr>
          <p:nvPr/>
        </p:nvPicPr>
        <p:blipFill>
          <a:blip r:embed="rId2"/>
          <a:stretch>
            <a:fillRect/>
          </a:stretch>
        </p:blipFill>
        <p:spPr>
          <a:xfrm>
            <a:off x="746001" y="3144012"/>
            <a:ext cx="3082941" cy="1725695"/>
          </a:xfrm>
          <a:prstGeom prst="rect">
            <a:avLst/>
          </a:prstGeom>
        </p:spPr>
      </p:pic>
      <p:pic>
        <p:nvPicPr>
          <p:cNvPr id="9" name="Picture 8">
            <a:extLst>
              <a:ext uri="{FF2B5EF4-FFF2-40B4-BE49-F238E27FC236}">
                <a16:creationId xmlns:a16="http://schemas.microsoft.com/office/drawing/2014/main" id="{D01DB8DA-1756-43D3-AC86-D0E5FF25226B}"/>
              </a:ext>
            </a:extLst>
          </p:cNvPr>
          <p:cNvPicPr>
            <a:picLocks noChangeAspect="1"/>
          </p:cNvPicPr>
          <p:nvPr/>
        </p:nvPicPr>
        <p:blipFill>
          <a:blip r:embed="rId3"/>
          <a:stretch>
            <a:fillRect/>
          </a:stretch>
        </p:blipFill>
        <p:spPr>
          <a:xfrm>
            <a:off x="651876" y="1434216"/>
            <a:ext cx="3082941" cy="2055294"/>
          </a:xfrm>
          <a:prstGeom prst="rect">
            <a:avLst/>
          </a:prstGeom>
        </p:spPr>
      </p:pic>
      <p:sp>
        <p:nvSpPr>
          <p:cNvPr id="10" name="Rectangle 9">
            <a:extLst>
              <a:ext uri="{FF2B5EF4-FFF2-40B4-BE49-F238E27FC236}">
                <a16:creationId xmlns:a16="http://schemas.microsoft.com/office/drawing/2014/main" id="{84A69C90-3090-4467-BE78-F74DB19EFFBE}"/>
              </a:ext>
            </a:extLst>
          </p:cNvPr>
          <p:cNvSpPr/>
          <p:nvPr/>
        </p:nvSpPr>
        <p:spPr>
          <a:xfrm>
            <a:off x="4860350" y="480108"/>
            <a:ext cx="3847551" cy="4124206"/>
          </a:xfrm>
          <a:prstGeom prst="rect">
            <a:avLst/>
          </a:prstGeom>
        </p:spPr>
        <p:txBody>
          <a:bodyPr wrap="square">
            <a:spAutoFit/>
          </a:bodyPr>
          <a:lstStyle/>
          <a:p>
            <a:pPr marL="285750" lvl="0" indent="-285750">
              <a:spcBef>
                <a:spcPts val="600"/>
              </a:spcBef>
              <a:buClr>
                <a:schemeClr val="bg1"/>
              </a:buClr>
              <a:buSzPts val="2400"/>
              <a:buFont typeface="Barlow Light"/>
              <a:buChar char="▹"/>
            </a:pPr>
            <a:r>
              <a:rPr lang="en-US" sz="2800" dirty="0">
                <a:solidFill>
                  <a:schemeClr val="bg1"/>
                </a:solidFill>
                <a:latin typeface="Barlow Light"/>
                <a:sym typeface="Barlow Light"/>
              </a:rPr>
              <a:t>Use a “pre-trained model” to solve a similar problem</a:t>
            </a:r>
          </a:p>
          <a:p>
            <a:pPr marL="285750" lvl="0" indent="-285750">
              <a:spcBef>
                <a:spcPts val="600"/>
              </a:spcBef>
              <a:buClr>
                <a:schemeClr val="bg1"/>
              </a:buClr>
              <a:buSzPts val="2400"/>
              <a:buFont typeface="Barlow Light"/>
              <a:buChar char="▹"/>
            </a:pPr>
            <a:r>
              <a:rPr lang="en-US" sz="2800" dirty="0">
                <a:solidFill>
                  <a:schemeClr val="bg1"/>
                </a:solidFill>
                <a:latin typeface="Barlow Light"/>
                <a:sym typeface="Barlow Light"/>
              </a:rPr>
              <a:t>Keep model architecture &amp; weights</a:t>
            </a:r>
          </a:p>
          <a:p>
            <a:pPr marL="285750" lvl="0" indent="-285750">
              <a:spcBef>
                <a:spcPts val="600"/>
              </a:spcBef>
              <a:buClr>
                <a:schemeClr val="bg1"/>
              </a:buClr>
              <a:buSzPts val="2400"/>
              <a:buFont typeface="Barlow Light"/>
              <a:buChar char="▹"/>
            </a:pPr>
            <a:r>
              <a:rPr lang="en-US" sz="2800" dirty="0">
                <a:solidFill>
                  <a:schemeClr val="bg1"/>
                </a:solidFill>
                <a:latin typeface="Barlow Light"/>
                <a:sym typeface="Barlow Light"/>
              </a:rPr>
              <a:t>Fine-tune the model to optimize for a particular task</a:t>
            </a:r>
          </a:p>
        </p:txBody>
      </p:sp>
      <p:pic>
        <p:nvPicPr>
          <p:cNvPr id="11" name="Picture 10">
            <a:extLst>
              <a:ext uri="{FF2B5EF4-FFF2-40B4-BE49-F238E27FC236}">
                <a16:creationId xmlns:a16="http://schemas.microsoft.com/office/drawing/2014/main" id="{14AF1B14-2884-4CAF-9B18-00ECE68447B6}"/>
              </a:ext>
            </a:extLst>
          </p:cNvPr>
          <p:cNvPicPr>
            <a:picLocks noChangeAspect="1"/>
          </p:cNvPicPr>
          <p:nvPr/>
        </p:nvPicPr>
        <p:blipFill>
          <a:blip r:embed="rId4"/>
          <a:stretch>
            <a:fillRect/>
          </a:stretch>
        </p:blipFill>
        <p:spPr>
          <a:xfrm>
            <a:off x="436099" y="1368881"/>
            <a:ext cx="3724624" cy="3774619"/>
          </a:xfrm>
          <a:prstGeom prst="rect">
            <a:avLst/>
          </a:prstGeom>
        </p:spPr>
      </p:pic>
      <p:sp>
        <p:nvSpPr>
          <p:cNvPr id="12" name="TextBox 11">
            <a:extLst>
              <a:ext uri="{FF2B5EF4-FFF2-40B4-BE49-F238E27FC236}">
                <a16:creationId xmlns:a16="http://schemas.microsoft.com/office/drawing/2014/main" id="{3D2C1650-0733-4DEE-8393-58614EE5E27C}"/>
              </a:ext>
            </a:extLst>
          </p:cNvPr>
          <p:cNvSpPr txBox="1"/>
          <p:nvPr/>
        </p:nvSpPr>
        <p:spPr>
          <a:xfrm>
            <a:off x="0" y="812994"/>
            <a:ext cx="1193859" cy="523220"/>
          </a:xfrm>
          <a:prstGeom prst="rect">
            <a:avLst/>
          </a:prstGeom>
          <a:noFill/>
        </p:spPr>
        <p:txBody>
          <a:bodyPr wrap="square" rtlCol="0">
            <a:spAutoFit/>
          </a:bodyPr>
          <a:lstStyle/>
          <a:p>
            <a:r>
              <a:rPr lang="en-US" sz="2800" b="1" dirty="0">
                <a:solidFill>
                  <a:srgbClr val="9933FF"/>
                </a:solidFill>
                <a:latin typeface="Barlow Light" panose="020B0604020202020204" charset="0"/>
              </a:rPr>
              <a:t>VGG16</a:t>
            </a:r>
          </a:p>
        </p:txBody>
      </p:sp>
      <p:sp>
        <p:nvSpPr>
          <p:cNvPr id="22" name="Arrow: Right 21">
            <a:extLst>
              <a:ext uri="{FF2B5EF4-FFF2-40B4-BE49-F238E27FC236}">
                <a16:creationId xmlns:a16="http://schemas.microsoft.com/office/drawing/2014/main" id="{59995072-00A9-4788-BBD6-166D98C7824B}"/>
              </a:ext>
            </a:extLst>
          </p:cNvPr>
          <p:cNvSpPr/>
          <p:nvPr/>
        </p:nvSpPr>
        <p:spPr>
          <a:xfrm rot="2808639">
            <a:off x="461196" y="1543827"/>
            <a:ext cx="1142180" cy="565272"/>
          </a:xfrm>
          <a:prstGeom prst="rightArrow">
            <a:avLst/>
          </a:prstGeom>
          <a:solidFill>
            <a:srgbClr val="99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67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9"/>
          <p:cNvSpPr txBox="1">
            <a:spLocks noGrp="1"/>
          </p:cNvSpPr>
          <p:nvPr>
            <p:ph type="ctrTitle" idx="4294967295"/>
          </p:nvPr>
        </p:nvSpPr>
        <p:spPr>
          <a:xfrm>
            <a:off x="3601945" y="898359"/>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solidFill>
                  <a:srgbClr val="FFFFFF"/>
                </a:solidFill>
              </a:rPr>
              <a:t>87,000 </a:t>
            </a:r>
            <a:r>
              <a:rPr lang="en-US" sz="4800" dirty="0">
                <a:solidFill>
                  <a:srgbClr val="FFFFFF"/>
                </a:solidFill>
              </a:rPr>
              <a:t>images</a:t>
            </a:r>
            <a:endParaRPr sz="4800" dirty="0">
              <a:solidFill>
                <a:srgbClr val="FFFFFF"/>
              </a:solidFill>
            </a:endParaRPr>
          </a:p>
        </p:txBody>
      </p:sp>
      <p:sp>
        <p:nvSpPr>
          <p:cNvPr id="385" name="Google Shape;385;p29"/>
          <p:cNvSpPr txBox="1">
            <a:spLocks noGrp="1"/>
          </p:cNvSpPr>
          <p:nvPr>
            <p:ph type="subTitle" idx="4294967295"/>
          </p:nvPr>
        </p:nvSpPr>
        <p:spPr>
          <a:xfrm>
            <a:off x="3601945" y="169025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t>Split into training and validation</a:t>
            </a:r>
            <a:endParaRPr sz="2400" dirty="0"/>
          </a:p>
        </p:txBody>
      </p:sp>
      <p:sp>
        <p:nvSpPr>
          <p:cNvPr id="386" name="Google Shape;386;p29"/>
          <p:cNvSpPr txBox="1">
            <a:spLocks noGrp="1"/>
          </p:cNvSpPr>
          <p:nvPr>
            <p:ph type="ctrTitle" idx="4294967295"/>
          </p:nvPr>
        </p:nvSpPr>
        <p:spPr>
          <a:xfrm>
            <a:off x="206236" y="691696"/>
            <a:ext cx="2711352" cy="17479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Original Dataset</a:t>
            </a:r>
            <a:endParaRPr sz="4800" dirty="0"/>
          </a:p>
        </p:txBody>
      </p:sp>
      <p:sp>
        <p:nvSpPr>
          <p:cNvPr id="387" name="Google Shape;387;p29"/>
          <p:cNvSpPr txBox="1">
            <a:spLocks noGrp="1"/>
          </p:cNvSpPr>
          <p:nvPr>
            <p:ph type="subTitle" idx="4294967295"/>
          </p:nvPr>
        </p:nvSpPr>
        <p:spPr>
          <a:xfrm>
            <a:off x="2723544" y="6212436"/>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Total success!</a:t>
            </a:r>
            <a:endParaRPr sz="2400" dirty="0"/>
          </a:p>
        </p:txBody>
      </p:sp>
      <p:sp>
        <p:nvSpPr>
          <p:cNvPr id="388" name="Google Shape;388;p29"/>
          <p:cNvSpPr txBox="1">
            <a:spLocks noGrp="1"/>
          </p:cNvSpPr>
          <p:nvPr>
            <p:ph type="ctrTitle" idx="4294967295"/>
          </p:nvPr>
        </p:nvSpPr>
        <p:spPr>
          <a:xfrm>
            <a:off x="3601945" y="2802868"/>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solidFill>
                  <a:srgbClr val="FFFFFF"/>
                </a:solidFill>
              </a:rPr>
              <a:t>29 </a:t>
            </a:r>
            <a:r>
              <a:rPr lang="en-US" sz="4800" dirty="0">
                <a:solidFill>
                  <a:srgbClr val="FFFFFF"/>
                </a:solidFill>
              </a:rPr>
              <a:t>classes</a:t>
            </a:r>
            <a:endParaRPr sz="4800" dirty="0">
              <a:solidFill>
                <a:srgbClr val="FFFFFF"/>
              </a:solidFill>
            </a:endParaRPr>
          </a:p>
        </p:txBody>
      </p:sp>
      <p:sp>
        <p:nvSpPr>
          <p:cNvPr id="389" name="Google Shape;389;p29"/>
          <p:cNvSpPr txBox="1">
            <a:spLocks noGrp="1"/>
          </p:cNvSpPr>
          <p:nvPr>
            <p:ph type="subTitle" idx="4294967295"/>
          </p:nvPr>
        </p:nvSpPr>
        <p:spPr>
          <a:xfrm>
            <a:off x="3601945" y="3368064"/>
            <a:ext cx="4905600" cy="87707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t>Includes 26 letters, “space,” “delete,” and “nothing”</a:t>
            </a:r>
            <a:endParaRPr sz="2400" dirty="0"/>
          </a:p>
        </p:txBody>
      </p:sp>
      <p:sp>
        <p:nvSpPr>
          <p:cNvPr id="390" name="Google Shape;390;p2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
        <p:nvSpPr>
          <p:cNvPr id="392" name="Google Shape;392;p29"/>
          <p:cNvSpPr/>
          <p:nvPr/>
        </p:nvSpPr>
        <p:spPr>
          <a:xfrm flipH="1">
            <a:off x="1002816" y="3807936"/>
            <a:ext cx="172206" cy="146707"/>
          </a:xfrm>
          <a:custGeom>
            <a:avLst/>
            <a:gdLst/>
            <a:ahLst/>
            <a:cxnLst/>
            <a:rect l="0" t="0" r="0" b="0"/>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9"/>
          <p:cNvSpPr/>
          <p:nvPr/>
        </p:nvSpPr>
        <p:spPr>
          <a:xfrm flipH="1">
            <a:off x="120892" y="3285823"/>
            <a:ext cx="1298563" cy="1857677"/>
          </a:xfrm>
          <a:custGeom>
            <a:avLst/>
            <a:gdLst/>
            <a:ahLst/>
            <a:cxnLst/>
            <a:rect l="0" t="0" r="0" b="0"/>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4" name="Google Shape;394;p29"/>
          <p:cNvSpPr/>
          <p:nvPr/>
        </p:nvSpPr>
        <p:spPr>
          <a:xfrm flipH="1">
            <a:off x="1521466" y="2937790"/>
            <a:ext cx="1396122" cy="1321844"/>
          </a:xfrm>
          <a:custGeom>
            <a:avLst/>
            <a:gdLst/>
            <a:ahLst/>
            <a:cxnLst/>
            <a:rect l="0" t="0" r="0" b="0"/>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9"/>
          <p:cNvSpPr/>
          <p:nvPr/>
        </p:nvSpPr>
        <p:spPr>
          <a:xfrm flipH="1">
            <a:off x="2142117" y="3683503"/>
            <a:ext cx="172206" cy="33259"/>
          </a:xfrm>
          <a:custGeom>
            <a:avLst/>
            <a:gdLst/>
            <a:ahLst/>
            <a:cxnLst/>
            <a:rect l="0" t="0" r="0" b="0"/>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9"/>
          <p:cNvSpPr/>
          <p:nvPr/>
        </p:nvSpPr>
        <p:spPr>
          <a:xfrm flipH="1">
            <a:off x="2142117" y="3736302"/>
            <a:ext cx="172206" cy="25498"/>
          </a:xfrm>
          <a:custGeom>
            <a:avLst/>
            <a:gdLst/>
            <a:ahLst/>
            <a:cxnLst/>
            <a:rect l="0" t="0" r="0" b="0"/>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9"/>
          <p:cNvSpPr/>
          <p:nvPr/>
        </p:nvSpPr>
        <p:spPr>
          <a:xfrm flipH="1">
            <a:off x="2169540" y="3783233"/>
            <a:ext cx="119361" cy="31411"/>
          </a:xfrm>
          <a:custGeom>
            <a:avLst/>
            <a:gdLst/>
            <a:ahLst/>
            <a:cxnLst/>
            <a:rect l="0" t="0" r="0" b="0"/>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9"/>
          <p:cNvSpPr/>
          <p:nvPr/>
        </p:nvSpPr>
        <p:spPr>
          <a:xfrm flipH="1">
            <a:off x="2214624" y="3069482"/>
            <a:ext cx="27346" cy="111601"/>
          </a:xfrm>
          <a:custGeom>
            <a:avLst/>
            <a:gdLst/>
            <a:ahLst/>
            <a:cxnLst/>
            <a:rect l="0" t="0" r="0" b="0"/>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9"/>
          <p:cNvSpPr/>
          <p:nvPr/>
        </p:nvSpPr>
        <p:spPr>
          <a:xfrm flipH="1">
            <a:off x="1905519" y="3399959"/>
            <a:ext cx="92015" cy="25498"/>
          </a:xfrm>
          <a:custGeom>
            <a:avLst/>
            <a:gdLst/>
            <a:ahLst/>
            <a:cxnLst/>
            <a:rect l="0" t="0" r="0" b="0"/>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9"/>
          <p:cNvSpPr/>
          <p:nvPr/>
        </p:nvSpPr>
        <p:spPr>
          <a:xfrm flipH="1">
            <a:off x="2458921" y="3399959"/>
            <a:ext cx="92015" cy="25498"/>
          </a:xfrm>
          <a:custGeom>
            <a:avLst/>
            <a:gdLst/>
            <a:ahLst/>
            <a:cxnLst/>
            <a:rect l="0" t="0" r="0" b="0"/>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29"/>
          <p:cNvSpPr/>
          <p:nvPr/>
        </p:nvSpPr>
        <p:spPr>
          <a:xfrm flipH="1">
            <a:off x="2386629" y="3153568"/>
            <a:ext cx="99776" cy="99776"/>
          </a:xfrm>
          <a:custGeom>
            <a:avLst/>
            <a:gdLst/>
            <a:ahLst/>
            <a:cxnLst/>
            <a:rect l="0" t="0" r="0" b="0"/>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29"/>
          <p:cNvSpPr/>
          <p:nvPr/>
        </p:nvSpPr>
        <p:spPr>
          <a:xfrm flipH="1">
            <a:off x="1971960" y="3153568"/>
            <a:ext cx="97928" cy="99776"/>
          </a:xfrm>
          <a:custGeom>
            <a:avLst/>
            <a:gdLst/>
            <a:ahLst/>
            <a:cxnLst/>
            <a:rect l="0" t="0" r="0" b="0"/>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9"/>
          <p:cNvSpPr/>
          <p:nvPr/>
        </p:nvSpPr>
        <p:spPr>
          <a:xfrm flipH="1">
            <a:off x="2050294" y="3248398"/>
            <a:ext cx="355867" cy="408711"/>
          </a:xfrm>
          <a:custGeom>
            <a:avLst/>
            <a:gdLst/>
            <a:ahLst/>
            <a:cxnLst/>
            <a:rect l="0" t="0" r="0" b="0"/>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DE07E2F-3745-45E1-9050-E7F60274DA8D}"/>
              </a:ext>
            </a:extLst>
          </p:cNvPr>
          <p:cNvPicPr>
            <a:picLocks noChangeAspect="1"/>
          </p:cNvPicPr>
          <p:nvPr/>
        </p:nvPicPr>
        <p:blipFill>
          <a:blip r:embed="rId3"/>
          <a:stretch>
            <a:fillRect/>
          </a:stretch>
        </p:blipFill>
        <p:spPr>
          <a:xfrm flipH="1">
            <a:off x="4936247" y="5518138"/>
            <a:ext cx="1199163" cy="11101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t>Comparing Models</a:t>
            </a:r>
            <a:endParaRPr sz="3600" dirty="0"/>
          </a:p>
        </p:txBody>
      </p:sp>
      <p:graphicFrame>
        <p:nvGraphicFramePr>
          <p:cNvPr id="357" name="Google Shape;357;p26"/>
          <p:cNvGraphicFramePr/>
          <p:nvPr>
            <p:extLst>
              <p:ext uri="{D42A27DB-BD31-4B8C-83A1-F6EECF244321}">
                <p14:modId xmlns:p14="http://schemas.microsoft.com/office/powerpoint/2010/main" val="567034175"/>
              </p:ext>
            </p:extLst>
          </p:nvPr>
        </p:nvGraphicFramePr>
        <p:xfrm>
          <a:off x="593649" y="1444375"/>
          <a:ext cx="5002251" cy="3191500"/>
        </p:xfrm>
        <a:graphic>
          <a:graphicData uri="http://schemas.openxmlformats.org/drawingml/2006/table">
            <a:tbl>
              <a:tblPr>
                <a:noFill/>
                <a:tableStyleId>{E7E57C2B-6B2E-41CF-B119-39D86EF50E83}</a:tableStyleId>
              </a:tblPr>
              <a:tblGrid>
                <a:gridCol w="1535776">
                  <a:extLst>
                    <a:ext uri="{9D8B030D-6E8A-4147-A177-3AD203B41FA5}">
                      <a16:colId xmlns:a16="http://schemas.microsoft.com/office/drawing/2014/main" val="20000"/>
                    </a:ext>
                  </a:extLst>
                </a:gridCol>
                <a:gridCol w="1640908">
                  <a:extLst>
                    <a:ext uri="{9D8B030D-6E8A-4147-A177-3AD203B41FA5}">
                      <a16:colId xmlns:a16="http://schemas.microsoft.com/office/drawing/2014/main" val="20001"/>
                    </a:ext>
                  </a:extLst>
                </a:gridCol>
                <a:gridCol w="1825567">
                  <a:extLst>
                    <a:ext uri="{9D8B030D-6E8A-4147-A177-3AD203B41FA5}">
                      <a16:colId xmlns:a16="http://schemas.microsoft.com/office/drawing/2014/main" val="20002"/>
                    </a:ext>
                  </a:extLst>
                </a:gridCol>
              </a:tblGrid>
              <a:tr h="727080">
                <a:tc>
                  <a:txBody>
                    <a:bodyPr/>
                    <a:lstStyle/>
                    <a:p>
                      <a:pPr marL="0" lvl="0" indent="0">
                        <a:spcBef>
                          <a:spcPts val="0"/>
                        </a:spcBef>
                        <a:spcAft>
                          <a:spcPts val="0"/>
                        </a:spcAft>
                        <a:buNone/>
                      </a:pP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 sz="2400" b="1" dirty="0">
                          <a:latin typeface="Barlow Light"/>
                          <a:ea typeface="Barlow Light"/>
                          <a:cs typeface="Barlow Light"/>
                          <a:sym typeface="Barlow Light"/>
                        </a:rPr>
                        <a:t>Validation Accura</a:t>
                      </a:r>
                      <a:r>
                        <a:rPr lang="en-US" sz="2400" b="1" dirty="0">
                          <a:latin typeface="Barlow Light"/>
                          <a:ea typeface="Barlow Light"/>
                          <a:cs typeface="Barlow Light"/>
                          <a:sym typeface="Barlow Light"/>
                        </a:rPr>
                        <a:t>cy</a:t>
                      </a:r>
                      <a:endParaRPr sz="2400" b="1"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US" sz="2400" b="1" dirty="0">
                          <a:latin typeface="Barlow Light"/>
                          <a:ea typeface="Barlow Light"/>
                          <a:cs typeface="Barlow Light"/>
                          <a:sym typeface="Barlow Light"/>
                        </a:rPr>
                        <a:t>Accuracy on my images</a:t>
                      </a:r>
                      <a:endParaRPr sz="2400" b="1"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0"/>
                  </a:ext>
                </a:extLst>
              </a:tr>
              <a:tr h="727080">
                <a:tc>
                  <a:txBody>
                    <a:bodyPr/>
                    <a:lstStyle/>
                    <a:p>
                      <a:pPr marL="0" lvl="0" indent="0" algn="r">
                        <a:spcBef>
                          <a:spcPts val="0"/>
                        </a:spcBef>
                        <a:spcAft>
                          <a:spcPts val="0"/>
                        </a:spcAft>
                        <a:buNone/>
                      </a:pPr>
                      <a:r>
                        <a:rPr lang="en-US" sz="2400" b="1" dirty="0">
                          <a:latin typeface="Barlow Light"/>
                          <a:ea typeface="Barlow Light"/>
                          <a:cs typeface="Barlow Light"/>
                          <a:sym typeface="Barlow Light"/>
                        </a:rPr>
                        <a:t>DenseNet201</a:t>
                      </a:r>
                      <a:endParaRPr sz="2400" b="1" dirty="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 sz="2400" dirty="0">
                          <a:latin typeface="Barlow Light"/>
                          <a:ea typeface="Barlow Light"/>
                          <a:cs typeface="Barlow Light"/>
                          <a:sym typeface="Barlow Light"/>
                        </a:rPr>
                        <a:t>97.61%</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 sz="2400" dirty="0">
                          <a:latin typeface="Barlow Light"/>
                          <a:ea typeface="Barlow Light"/>
                          <a:cs typeface="Barlow Light"/>
                          <a:sym typeface="Barlow Light"/>
                        </a:rPr>
                        <a:t>72.32%</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1"/>
                  </a:ext>
                </a:extLst>
              </a:tr>
              <a:tr h="727080">
                <a:tc>
                  <a:txBody>
                    <a:bodyPr/>
                    <a:lstStyle/>
                    <a:p>
                      <a:pPr marL="0" lvl="0" indent="0" algn="r">
                        <a:spcBef>
                          <a:spcPts val="0"/>
                        </a:spcBef>
                        <a:spcAft>
                          <a:spcPts val="0"/>
                        </a:spcAft>
                        <a:buNone/>
                      </a:pPr>
                      <a:r>
                        <a:rPr lang="en-US" sz="2400" b="1" dirty="0">
                          <a:latin typeface="Barlow Light"/>
                          <a:ea typeface="Barlow Light"/>
                          <a:cs typeface="Barlow Light"/>
                          <a:sym typeface="Barlow Light"/>
                        </a:rPr>
                        <a:t>ResNet50</a:t>
                      </a:r>
                      <a:endParaRPr sz="2400" b="1" dirty="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 sz="2400" dirty="0">
                          <a:latin typeface="Barlow Light"/>
                          <a:ea typeface="Barlow Light"/>
                          <a:cs typeface="Barlow Light"/>
                          <a:sym typeface="Barlow Light"/>
                        </a:rPr>
                        <a:t>96.4%</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a:spcBef>
                          <a:spcPts val="0"/>
                        </a:spcBef>
                        <a:spcAft>
                          <a:spcPts val="0"/>
                        </a:spcAft>
                        <a:buNone/>
                      </a:pPr>
                      <a:r>
                        <a:rPr lang="en-US" sz="2400" dirty="0">
                          <a:latin typeface="Barlow Light"/>
                          <a:ea typeface="Barlow Light"/>
                          <a:cs typeface="Barlow Light"/>
                          <a:sym typeface="Barlow Light"/>
                        </a:rPr>
                        <a:t>68.75%</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2"/>
                  </a:ext>
                </a:extLst>
              </a:tr>
              <a:tr h="727080">
                <a:tc>
                  <a:txBody>
                    <a:bodyPr/>
                    <a:lstStyle/>
                    <a:p>
                      <a:pPr marL="0" lvl="0" indent="0" algn="r" rtl="0">
                        <a:spcBef>
                          <a:spcPts val="0"/>
                        </a:spcBef>
                        <a:spcAft>
                          <a:spcPts val="0"/>
                        </a:spcAft>
                        <a:buNone/>
                      </a:pPr>
                      <a:r>
                        <a:rPr lang="en" sz="2400" b="1" dirty="0">
                          <a:latin typeface="Barlow Light"/>
                          <a:ea typeface="Barlow Light"/>
                          <a:cs typeface="Barlow Light"/>
                          <a:sym typeface="Barlow Light"/>
                        </a:rPr>
                        <a:t>Resnet152</a:t>
                      </a:r>
                      <a:endParaRPr sz="2400" b="1" dirty="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latin typeface="Barlow Light"/>
                          <a:ea typeface="Barlow Light"/>
                          <a:cs typeface="Barlow Light"/>
                          <a:sym typeface="Barlow Light"/>
                        </a:rPr>
                        <a:t>98.5%</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latin typeface="Barlow Light"/>
                          <a:ea typeface="Barlow Light"/>
                          <a:cs typeface="Barlow Light"/>
                          <a:sym typeface="Barlow Light"/>
                        </a:rPr>
                        <a:t>82.14%</a:t>
                      </a:r>
                      <a:endParaRPr sz="2400" dirty="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8" name="Google Shape;358;p2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2" name="Rectangle 1">
            <a:extLst>
              <a:ext uri="{FF2B5EF4-FFF2-40B4-BE49-F238E27FC236}">
                <a16:creationId xmlns:a16="http://schemas.microsoft.com/office/drawing/2014/main" id="{13238CAC-7D61-4F0A-923C-C398570703F1}"/>
              </a:ext>
            </a:extLst>
          </p:cNvPr>
          <p:cNvSpPr/>
          <p:nvPr/>
        </p:nvSpPr>
        <p:spPr>
          <a:xfrm>
            <a:off x="2404997" y="4020855"/>
            <a:ext cx="2855935" cy="53567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862B26E9-4565-4B03-B061-5B91845AC446}"/>
              </a:ext>
            </a:extLst>
          </p:cNvPr>
          <p:cNvSpPr/>
          <p:nvPr/>
        </p:nvSpPr>
        <p:spPr>
          <a:xfrm>
            <a:off x="3444658" y="4146115"/>
            <a:ext cx="626302" cy="275573"/>
          </a:xfrm>
          <a:prstGeom prst="leftRightArrow">
            <a:avLst/>
          </a:prstGeom>
          <a:solidFill>
            <a:srgbClr val="A5B0F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12964</TotalTime>
  <Words>932</Words>
  <Application>Microsoft Office PowerPoint</Application>
  <PresentationFormat>On-screen Show (16:9)</PresentationFormat>
  <Paragraphs>188</Paragraphs>
  <Slides>34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Barlow</vt:lpstr>
      <vt:lpstr>Work Sans</vt:lpstr>
      <vt:lpstr>Calibri</vt:lpstr>
      <vt:lpstr>Miriam Libre</vt:lpstr>
      <vt:lpstr>Arial</vt:lpstr>
      <vt:lpstr>Barlow Light</vt:lpstr>
      <vt:lpstr>Roderigo template</vt:lpstr>
      <vt:lpstr>Machine Learning Image Classification</vt:lpstr>
      <vt:lpstr>About Me</vt:lpstr>
      <vt:lpstr>Project Overview</vt:lpstr>
      <vt:lpstr>American Sign Language</vt:lpstr>
      <vt:lpstr>1. Training</vt:lpstr>
      <vt:lpstr>Convolutional Neural Networks (CNNs)</vt:lpstr>
      <vt:lpstr>PowerPoint Presentation</vt:lpstr>
      <vt:lpstr>87,000 images</vt:lpstr>
      <vt:lpstr>Comparing Models</vt:lpstr>
      <vt:lpstr>Comparing Images</vt:lpstr>
      <vt:lpstr>2. Data Manipulation</vt:lpstr>
      <vt:lpstr>PROCESS</vt:lpstr>
      <vt:lpstr>124,700</vt:lpstr>
      <vt:lpstr>3. More Training!</vt:lpstr>
      <vt:lpstr>PowerPoint Presentation</vt:lpstr>
      <vt:lpstr>PowerPoint Presentation</vt:lpstr>
      <vt:lpstr>Next Steps…</vt:lpstr>
      <vt:lpstr>PowerPoint Presentation</vt:lpstr>
      <vt:lpstr>CREDITS</vt:lpstr>
      <vt:lpstr>American Sign Language--Alphabet</vt:lpstr>
      <vt:lpstr>PowerPoint Presentation</vt:lpstr>
      <vt:lpstr>PowerPoint Presentation</vt:lpstr>
      <vt:lpstr>PowerPoint Presentation</vt:lpstr>
      <vt:lpstr>USE DIAGRAMS TO EXPLAIN YOUR IDEAS</vt:lpstr>
      <vt:lpstr>MAPS</vt:lpstr>
      <vt:lpstr>LET’S REVIEW SOME CONCEPTS</vt:lpstr>
      <vt:lpstr>PowerPoint Presentation</vt:lpstr>
      <vt:lpstr>PowerPoint Presentation</vt:lpstr>
      <vt:lpstr>PowerPoint Presentation</vt:lpstr>
      <vt:lpstr>THANKS!</vt:lpstr>
      <vt:lpstr>PRESENTATION DESIGN</vt:lpstr>
      <vt:lpstr>EXTRA 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Image Classification</dc:title>
  <dc:creator>Julia Dai</dc:creator>
  <cp:lastModifiedBy>Julia Dai</cp:lastModifiedBy>
  <cp:revision>50</cp:revision>
  <dcterms:modified xsi:type="dcterms:W3CDTF">2018-08-09T21:54:21Z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t-judai@microsoft.com</vt:lpwstr>
  </property>
  <property fmtid="{D5CDD505-2E9C-101B-9397-08002B2CF9AE}" pid="5" name="MSIP_Label_f42aa342-8706-4288-bd11-ebb85995028c_SetDate">
    <vt:lpwstr>2018-07-31T22:56:08.0862409Z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